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773" r:id="rId2"/>
  </p:sldMasterIdLst>
  <p:sldIdLst>
    <p:sldId id="256" r:id="rId3"/>
    <p:sldId id="259" r:id="rId4"/>
    <p:sldId id="258" r:id="rId5"/>
    <p:sldId id="257" r:id="rId6"/>
    <p:sldId id="260" r:id="rId7"/>
    <p:sldId id="261" r:id="rId8"/>
    <p:sldId id="288" r:id="rId9"/>
    <p:sldId id="262" r:id="rId10"/>
    <p:sldId id="291" r:id="rId11"/>
    <p:sldId id="266" r:id="rId12"/>
    <p:sldId id="265" r:id="rId13"/>
    <p:sldId id="264" r:id="rId14"/>
    <p:sldId id="267" r:id="rId15"/>
    <p:sldId id="268" r:id="rId16"/>
    <p:sldId id="269" r:id="rId17"/>
    <p:sldId id="270" r:id="rId18"/>
    <p:sldId id="271" r:id="rId19"/>
    <p:sldId id="293" r:id="rId20"/>
    <p:sldId id="272" r:id="rId21"/>
    <p:sldId id="273" r:id="rId22"/>
    <p:sldId id="274" r:id="rId23"/>
    <p:sldId id="292" r:id="rId24"/>
    <p:sldId id="275" r:id="rId25"/>
    <p:sldId id="276" r:id="rId26"/>
    <p:sldId id="277" r:id="rId27"/>
    <p:sldId id="278" r:id="rId28"/>
    <p:sldId id="279" r:id="rId29"/>
    <p:sldId id="280" r:id="rId30"/>
    <p:sldId id="281" r:id="rId31"/>
    <p:sldId id="282" r:id="rId32"/>
    <p:sldId id="283" r:id="rId33"/>
    <p:sldId id="287" r:id="rId34"/>
    <p:sldId id="286" r:id="rId35"/>
    <p:sldId id="285" r:id="rId36"/>
    <p:sldId id="290" r:id="rId37"/>
    <p:sldId id="289" r:id="rId38"/>
  </p:sldIdLst>
  <p:sldSz cx="9144000" cy="6858000" type="screen4x3"/>
  <p:notesSz cx="6858000" cy="9144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583" autoAdjust="0"/>
    <p:restoredTop sz="94584" autoAdjust="0"/>
  </p:normalViewPr>
  <p:slideViewPr>
    <p:cSldViewPr>
      <p:cViewPr>
        <p:scale>
          <a:sx n="48" d="100"/>
          <a:sy n="48" d="100"/>
        </p:scale>
        <p:origin x="-1344" y="-564"/>
      </p:cViewPr>
      <p:guideLst>
        <p:guide orient="horz" pos="2160"/>
        <p:guide pos="2880"/>
      </p:guideLst>
    </p:cSldViewPr>
  </p:slideViewPr>
  <p:outlineViewPr>
    <p:cViewPr>
      <p:scale>
        <a:sx n="33" d="100"/>
        <a:sy n="33" d="100"/>
      </p:scale>
      <p:origin x="0" y="47179"/>
    </p:cViewPr>
  </p:outlineViewPr>
  <p:notesTextViewPr>
    <p:cViewPr>
      <p:scale>
        <a:sx n="100" d="100"/>
        <a:sy n="100" d="100"/>
      </p:scale>
      <p:origin x="0" y="0"/>
    </p:cViewPr>
  </p:notesTextViewPr>
  <p:sorterViewPr>
    <p:cViewPr>
      <p:scale>
        <a:sx n="100" d="100"/>
        <a:sy n="100" d="100"/>
      </p:scale>
      <p:origin x="0" y="4494"/>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presProps" Target="presProps.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6386" name="Rectangle 2"/>
          <p:cNvSpPr>
            <a:spLocks noGrp="1" noChangeArrowheads="1"/>
          </p:cNvSpPr>
          <p:nvPr>
            <p:ph type="ctrTitle"/>
          </p:nvPr>
        </p:nvSpPr>
        <p:spPr>
          <a:xfrm>
            <a:off x="152400" y="2895600"/>
            <a:ext cx="2667000" cy="1219200"/>
          </a:xfrm>
        </p:spPr>
        <p:txBody>
          <a:bodyPr anchor="b" anchorCtr="0"/>
          <a:lstStyle>
            <a:lvl1pPr>
              <a:defRPr sz="4000"/>
            </a:lvl1pPr>
          </a:lstStyle>
          <a:p>
            <a:r>
              <a:rPr lang="es-ES"/>
              <a:t>Haga clic para modificar el estilo de título del patrón</a:t>
            </a:r>
            <a:endParaRPr lang="en-US" dirty="0"/>
          </a:p>
        </p:txBody>
      </p:sp>
      <p:sp>
        <p:nvSpPr>
          <p:cNvPr id="16387" name="Rectangle 3"/>
          <p:cNvSpPr>
            <a:spLocks noGrp="1" noChangeArrowheads="1"/>
          </p:cNvSpPr>
          <p:nvPr>
            <p:ph type="subTitle" idx="1"/>
          </p:nvPr>
        </p:nvSpPr>
        <p:spPr>
          <a:xfrm>
            <a:off x="152400" y="3962400"/>
            <a:ext cx="2667000" cy="609600"/>
          </a:xfrm>
        </p:spPr>
        <p:txBody>
          <a:bodyPr/>
          <a:lstStyle>
            <a:lvl1pPr marL="0" indent="0">
              <a:buFontTx/>
              <a:buNone/>
              <a:defRPr/>
            </a:lvl1pPr>
          </a:lstStyle>
          <a:p>
            <a:r>
              <a:rPr lang="es-ES"/>
              <a:t>Haga clic para modificar el estilo de subtítulo del patrón</a:t>
            </a:r>
            <a:endParaRPr lang="en-US" dirty="0"/>
          </a:p>
        </p:txBody>
      </p:sp>
    </p:spTree>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1066800" y="4492625"/>
            <a:ext cx="5486400" cy="566738"/>
          </a:xfrm>
        </p:spPr>
        <p:txBody>
          <a:bodyPr anchor="b"/>
          <a:lstStyle>
            <a:lvl1pPr algn="l">
              <a:defRPr sz="2000" b="1"/>
            </a:lvl1pPr>
          </a:lstStyle>
          <a:p>
            <a:r>
              <a:rPr lang="es-ES"/>
              <a:t>Haga clic para modificar el estilo de título del patrón</a:t>
            </a:r>
            <a:endParaRPr lang="en-US"/>
          </a:p>
        </p:txBody>
      </p:sp>
      <p:sp>
        <p:nvSpPr>
          <p:cNvPr id="3" name="Picture Placeholder 2"/>
          <p:cNvSpPr>
            <a:spLocks noGrp="1"/>
          </p:cNvSpPr>
          <p:nvPr>
            <p:ph type="pic" idx="1"/>
          </p:nvPr>
        </p:nvSpPr>
        <p:spPr>
          <a:xfrm>
            <a:off x="1066800" y="304800"/>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a:t>Haga clic en el icono para agregar una imagen</a:t>
            </a:r>
            <a:endParaRPr lang="en-US"/>
          </a:p>
        </p:txBody>
      </p:sp>
      <p:sp>
        <p:nvSpPr>
          <p:cNvPr id="4" name="Text Placeholder 3"/>
          <p:cNvSpPr>
            <a:spLocks noGrp="1"/>
          </p:cNvSpPr>
          <p:nvPr>
            <p:ph type="body" sz="half" idx="2"/>
          </p:nvPr>
        </p:nvSpPr>
        <p:spPr>
          <a:xfrm>
            <a:off x="1066800" y="5059363"/>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Tree>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a:p>
        </p:txBody>
      </p:sp>
      <p:sp>
        <p:nvSpPr>
          <p:cNvPr id="3" name="Vertical Text Placeholder 2"/>
          <p:cNvSpPr>
            <a:spLocks noGrp="1"/>
          </p:cNvSpPr>
          <p:nvPr>
            <p:ph type="body" orient="vert" idx="1"/>
          </p:nvPr>
        </p:nvSpPr>
        <p:spPr>
          <a:xfrm>
            <a:off x="457200" y="1295400"/>
            <a:ext cx="7086600" cy="4724400"/>
          </a:xfrm>
        </p:spPr>
        <p:txBody>
          <a:bodyPr vert="eaVert"/>
          <a:lstStyle>
            <a:lvl1pPr>
              <a:defRPr sz="2400" i="1">
                <a:solidFill>
                  <a:schemeClr val="accent4">
                    <a:lumMod val="75000"/>
                  </a:schemeClr>
                </a:solidFill>
                <a:latin typeface="+mn-lt"/>
              </a:defRPr>
            </a:lvl1pPr>
            <a:lvl2pPr>
              <a:defRPr sz="2400" i="1">
                <a:solidFill>
                  <a:schemeClr val="accent4">
                    <a:lumMod val="75000"/>
                  </a:schemeClr>
                </a:solidFill>
                <a:latin typeface="+mn-lt"/>
              </a:defRPr>
            </a:lvl2pPr>
            <a:lvl3pPr>
              <a:defRPr i="1">
                <a:solidFill>
                  <a:schemeClr val="accent4">
                    <a:lumMod val="75000"/>
                  </a:schemeClr>
                </a:solidFill>
                <a:latin typeface="+mn-lt"/>
              </a:defRPr>
            </a:lvl3pPr>
            <a:lvl4pPr>
              <a:defRPr i="1">
                <a:solidFill>
                  <a:schemeClr val="accent4">
                    <a:lumMod val="75000"/>
                  </a:schemeClr>
                </a:solidFill>
                <a:latin typeface="+mn-lt"/>
              </a:defRPr>
            </a:lvl4pPr>
            <a:lvl5pPr>
              <a:defRPr i="1">
                <a:solidFill>
                  <a:schemeClr val="accent4">
                    <a:lumMod val="75000"/>
                  </a:schemeClr>
                </a:solidFill>
                <a:latin typeface="+mn-lt"/>
              </a:defRPr>
            </a:lvl5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Tree>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962650" y="838200"/>
            <a:ext cx="1733550" cy="5105400"/>
          </a:xfrm>
        </p:spPr>
        <p:txBody>
          <a:bodyPr vert="eaVert"/>
          <a:lstStyle/>
          <a:p>
            <a:r>
              <a:rPr lang="es-ES"/>
              <a:t>Haga clic para modificar el estilo de título del patrón</a:t>
            </a:r>
            <a:endParaRPr lang="en-US"/>
          </a:p>
        </p:txBody>
      </p:sp>
      <p:sp>
        <p:nvSpPr>
          <p:cNvPr id="3" name="Vertical Text Placeholder 2"/>
          <p:cNvSpPr>
            <a:spLocks noGrp="1"/>
          </p:cNvSpPr>
          <p:nvPr>
            <p:ph type="body" orient="vert" idx="1"/>
          </p:nvPr>
        </p:nvSpPr>
        <p:spPr>
          <a:xfrm>
            <a:off x="762000" y="838200"/>
            <a:ext cx="5048250" cy="5105400"/>
          </a:xfrm>
        </p:spPr>
        <p:txBody>
          <a:bodyPr vert="eaVert"/>
          <a:lstStyle>
            <a:lvl1pPr>
              <a:defRPr sz="2800" i="1">
                <a:solidFill>
                  <a:schemeClr val="accent4">
                    <a:lumMod val="75000"/>
                  </a:schemeClr>
                </a:solidFill>
                <a:latin typeface="+mn-lt"/>
              </a:defRPr>
            </a:lvl1pPr>
            <a:lvl2pPr>
              <a:defRPr i="1">
                <a:solidFill>
                  <a:schemeClr val="accent4">
                    <a:lumMod val="75000"/>
                  </a:schemeClr>
                </a:solidFill>
                <a:latin typeface="+mn-lt"/>
              </a:defRPr>
            </a:lvl2pPr>
            <a:lvl3pPr>
              <a:defRPr i="1">
                <a:solidFill>
                  <a:schemeClr val="accent4">
                    <a:lumMod val="75000"/>
                  </a:schemeClr>
                </a:solidFill>
                <a:latin typeface="+mn-lt"/>
              </a:defRPr>
            </a:lvl3pPr>
            <a:lvl4pPr>
              <a:defRPr i="1">
                <a:solidFill>
                  <a:schemeClr val="accent4">
                    <a:lumMod val="75000"/>
                  </a:schemeClr>
                </a:solidFill>
                <a:latin typeface="+mn-lt"/>
              </a:defRPr>
            </a:lvl4pPr>
            <a:lvl5pPr>
              <a:defRPr i="1">
                <a:solidFill>
                  <a:schemeClr val="accent4">
                    <a:lumMod val="75000"/>
                  </a:schemeClr>
                </a:solidFill>
                <a:latin typeface="+mn-lt"/>
              </a:defRPr>
            </a:lvl5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Tree>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Diapositiva de título">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3199208" y="1752600"/>
            <a:ext cx="5143502" cy="1828800"/>
          </a:xfrm>
        </p:spPr>
        <p:txBody>
          <a:bodyPr anchor="b">
            <a:normAutofit/>
          </a:bodyPr>
          <a:lstStyle>
            <a:lvl1pPr algn="l">
              <a:defRPr sz="5400"/>
            </a:lvl1pPr>
          </a:lstStyle>
          <a:p>
            <a:r>
              <a:rPr lang="es-ES"/>
              <a:t>Haga clic para modificar el estilo de título del patrón</a:t>
            </a:r>
            <a:endParaRPr/>
          </a:p>
        </p:txBody>
      </p:sp>
      <p:sp>
        <p:nvSpPr>
          <p:cNvPr id="3" name="Subtitle 2"/>
          <p:cNvSpPr>
            <a:spLocks noGrp="1"/>
          </p:cNvSpPr>
          <p:nvPr>
            <p:ph type="subTitle" idx="1"/>
          </p:nvPr>
        </p:nvSpPr>
        <p:spPr>
          <a:xfrm>
            <a:off x="3199207" y="3733800"/>
            <a:ext cx="5143502" cy="914400"/>
          </a:xfrm>
        </p:spPr>
        <p:txBody>
          <a:bodyPr/>
          <a:lstStyle>
            <a:lvl1pPr marL="0" indent="0" algn="l">
              <a:spcBef>
                <a:spcPts val="0"/>
              </a:spcBef>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endParaRPr/>
          </a:p>
        </p:txBody>
      </p:sp>
    </p:spTree>
    <p:extLst>
      <p:ext uri="{BB962C8B-B14F-4D97-AF65-F5344CB8AC3E}">
        <p14:creationId xmlns:p14="http://schemas.microsoft.com/office/powerpoint/2010/main" val="2981203631"/>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a:p>
        </p:txBody>
      </p:sp>
      <p:sp>
        <p:nvSpPr>
          <p:cNvPr id="3" name="Content Placeholder 2"/>
          <p:cNvSpPr>
            <a:spLocks noGrp="1"/>
          </p:cNvSpPr>
          <p:nvPr>
            <p:ph idx="1"/>
          </p:nvPr>
        </p:nvSpPr>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8D877CD-2C62-49DF-9623-A455E2E6339B}" type="slidenum">
              <a:rPr lang="en-US" smtClean="0"/>
              <a:pPr/>
              <a:t>‹Nº›</a:t>
            </a:fld>
            <a:endParaRPr lang="en-US"/>
          </a:p>
        </p:txBody>
      </p:sp>
    </p:spTree>
    <p:extLst>
      <p:ext uri="{BB962C8B-B14F-4D97-AF65-F5344CB8AC3E}">
        <p14:creationId xmlns:p14="http://schemas.microsoft.com/office/powerpoint/2010/main" val="339630955"/>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Encabezado de sección">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3199210" y="1828800"/>
            <a:ext cx="5143502" cy="1828800"/>
          </a:xfrm>
        </p:spPr>
        <p:txBody>
          <a:bodyPr anchor="b">
            <a:normAutofit/>
          </a:bodyPr>
          <a:lstStyle>
            <a:lvl1pPr>
              <a:defRPr sz="4400"/>
            </a:lvl1pPr>
          </a:lstStyle>
          <a:p>
            <a:r>
              <a:rPr lang="es-ES"/>
              <a:t>Haga clic para modificar el estilo de título del patrón</a:t>
            </a:r>
            <a:endParaRPr/>
          </a:p>
        </p:txBody>
      </p:sp>
      <p:sp>
        <p:nvSpPr>
          <p:cNvPr id="3" name="Text Placeholder 2"/>
          <p:cNvSpPr>
            <a:spLocks noGrp="1"/>
          </p:cNvSpPr>
          <p:nvPr>
            <p:ph type="body" idx="1"/>
          </p:nvPr>
        </p:nvSpPr>
        <p:spPr>
          <a:xfrm>
            <a:off x="3199207" y="3733800"/>
            <a:ext cx="5143502" cy="914400"/>
          </a:xfrm>
        </p:spPr>
        <p:txBody>
          <a:bodyPr/>
          <a:lstStyle>
            <a:lvl1pPr marL="0" indent="0">
              <a:spcBef>
                <a:spcPts val="0"/>
              </a:spcBef>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a:t>Haga clic para modificar el estilo de texto del patrón</a:t>
            </a:r>
          </a:p>
        </p:txBody>
      </p:sp>
    </p:spTree>
    <p:extLst>
      <p:ext uri="{BB962C8B-B14F-4D97-AF65-F5344CB8AC3E}">
        <p14:creationId xmlns:p14="http://schemas.microsoft.com/office/powerpoint/2010/main" val="1229257918"/>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a:p>
        </p:txBody>
      </p:sp>
      <p:sp>
        <p:nvSpPr>
          <p:cNvPr id="3" name="Content Placeholder 2"/>
          <p:cNvSpPr>
            <a:spLocks noGrp="1"/>
          </p:cNvSpPr>
          <p:nvPr>
            <p:ph sz="half" idx="1"/>
          </p:nvPr>
        </p:nvSpPr>
        <p:spPr>
          <a:xfrm>
            <a:off x="798909" y="1825625"/>
            <a:ext cx="3715941" cy="4187952"/>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a:p>
        </p:txBody>
      </p:sp>
      <p:sp>
        <p:nvSpPr>
          <p:cNvPr id="4" name="Content Placeholder 3"/>
          <p:cNvSpPr>
            <a:spLocks noGrp="1"/>
          </p:cNvSpPr>
          <p:nvPr>
            <p:ph sz="half" idx="2"/>
          </p:nvPr>
        </p:nvSpPr>
        <p:spPr>
          <a:xfrm>
            <a:off x="4629150" y="1825625"/>
            <a:ext cx="3713561" cy="4187952"/>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5673DB0-7E24-43C9-9BAC-57C6CB336876}" type="slidenum">
              <a:rPr lang="en-US" smtClean="0"/>
              <a:pPr/>
              <a:t>‹Nº›</a:t>
            </a:fld>
            <a:endParaRPr lang="en-US"/>
          </a:p>
        </p:txBody>
      </p:sp>
    </p:spTree>
    <p:extLst>
      <p:ext uri="{BB962C8B-B14F-4D97-AF65-F5344CB8AC3E}">
        <p14:creationId xmlns:p14="http://schemas.microsoft.com/office/powerpoint/2010/main" val="2972755191"/>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a:p>
        </p:txBody>
      </p:sp>
      <p:sp>
        <p:nvSpPr>
          <p:cNvPr id="3" name="Text Placeholder 2"/>
          <p:cNvSpPr>
            <a:spLocks noGrp="1"/>
          </p:cNvSpPr>
          <p:nvPr>
            <p:ph type="body" idx="1"/>
          </p:nvPr>
        </p:nvSpPr>
        <p:spPr>
          <a:xfrm>
            <a:off x="802386" y="1681163"/>
            <a:ext cx="3717036" cy="823912"/>
          </a:xfrm>
        </p:spPr>
        <p:txBody>
          <a:bodyPr anchor="b"/>
          <a:lstStyle>
            <a:lvl1pPr marL="0" indent="0">
              <a:spcBef>
                <a:spcPts val="0"/>
              </a:spcBef>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4" name="Content Placeholder 3"/>
          <p:cNvSpPr>
            <a:spLocks noGrp="1"/>
          </p:cNvSpPr>
          <p:nvPr>
            <p:ph sz="half" idx="2"/>
          </p:nvPr>
        </p:nvSpPr>
        <p:spPr>
          <a:xfrm>
            <a:off x="802386" y="2505076"/>
            <a:ext cx="3717036" cy="3476625"/>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a:p>
        </p:txBody>
      </p:sp>
      <p:sp>
        <p:nvSpPr>
          <p:cNvPr id="5" name="Text Placeholder 4"/>
          <p:cNvSpPr>
            <a:spLocks noGrp="1"/>
          </p:cNvSpPr>
          <p:nvPr>
            <p:ph type="body" sz="quarter" idx="3"/>
          </p:nvPr>
        </p:nvSpPr>
        <p:spPr>
          <a:xfrm>
            <a:off x="4629150" y="1681163"/>
            <a:ext cx="3717036" cy="823912"/>
          </a:xfrm>
        </p:spPr>
        <p:txBody>
          <a:bodyPr anchor="b"/>
          <a:lstStyle>
            <a:lvl1pPr marL="0" indent="0">
              <a:spcBef>
                <a:spcPts val="0"/>
              </a:spcBef>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6" name="Content Placeholder 5"/>
          <p:cNvSpPr>
            <a:spLocks noGrp="1"/>
          </p:cNvSpPr>
          <p:nvPr>
            <p:ph sz="quarter" idx="4"/>
          </p:nvPr>
        </p:nvSpPr>
        <p:spPr>
          <a:xfrm>
            <a:off x="4629150" y="2505076"/>
            <a:ext cx="3717036" cy="3476625"/>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a:p>
        </p:txBody>
      </p:sp>
      <p:sp>
        <p:nvSpPr>
          <p:cNvPr id="7" name="Date Placeholder 6"/>
          <p:cNvSpPr>
            <a:spLocks noGrp="1"/>
          </p:cNvSpPr>
          <p:nvPr>
            <p:ph type="dt" sz="half" idx="10"/>
          </p:nvPr>
        </p:nvSpPr>
        <p:spPr/>
        <p:txBody>
          <a:bodyPr/>
          <a:lstStyle/>
          <a:p>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5F05434-2A7C-4665-8464-24FC9B84E703}" type="slidenum">
              <a:rPr lang="en-US" smtClean="0"/>
              <a:pPr/>
              <a:t>‹Nº›</a:t>
            </a:fld>
            <a:endParaRPr lang="en-US"/>
          </a:p>
        </p:txBody>
      </p:sp>
    </p:spTree>
    <p:extLst>
      <p:ext uri="{BB962C8B-B14F-4D97-AF65-F5344CB8AC3E}">
        <p14:creationId xmlns:p14="http://schemas.microsoft.com/office/powerpoint/2010/main" val="2318571645"/>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a:p>
        </p:txBody>
      </p:sp>
      <p:sp>
        <p:nvSpPr>
          <p:cNvPr id="3" name="Date Placeholder 2"/>
          <p:cNvSpPr>
            <a:spLocks noGrp="1"/>
          </p:cNvSpPr>
          <p:nvPr>
            <p:ph type="dt" sz="half" idx="10"/>
          </p:nvPr>
        </p:nvSpPr>
        <p:spPr/>
        <p:txBody>
          <a:bodyPr/>
          <a:lstStyle/>
          <a:p>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C3A8901-B484-4367-A398-6DA4979032A7}" type="slidenum">
              <a:rPr lang="en-US" smtClean="0"/>
              <a:pPr/>
              <a:t>‹Nº›</a:t>
            </a:fld>
            <a:endParaRPr lang="en-US"/>
          </a:p>
        </p:txBody>
      </p:sp>
    </p:spTree>
    <p:extLst>
      <p:ext uri="{BB962C8B-B14F-4D97-AF65-F5344CB8AC3E}">
        <p14:creationId xmlns:p14="http://schemas.microsoft.com/office/powerpoint/2010/main" val="3512816421"/>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6FE5F67-E268-438B-A9A4-201967264BE8}" type="slidenum">
              <a:rPr lang="en-US" smtClean="0"/>
              <a:pPr/>
              <a:t>‹Nº›</a:t>
            </a:fld>
            <a:endParaRPr lang="en-US"/>
          </a:p>
        </p:txBody>
      </p:sp>
    </p:spTree>
    <p:extLst>
      <p:ext uri="{BB962C8B-B14F-4D97-AF65-F5344CB8AC3E}">
        <p14:creationId xmlns:p14="http://schemas.microsoft.com/office/powerpoint/2010/main" val="847874879"/>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a:p>
        </p:txBody>
      </p:sp>
      <p:sp>
        <p:nvSpPr>
          <p:cNvPr id="3" name="Content Placeholder 2"/>
          <p:cNvSpPr>
            <a:spLocks noGrp="1"/>
          </p:cNvSpPr>
          <p:nvPr>
            <p:ph idx="1"/>
          </p:nvPr>
        </p:nvSpPr>
        <p:spPr/>
        <p:txBody>
          <a:bodyPr/>
          <a:lstStyle>
            <a:lvl1pPr>
              <a:defRPr sz="2800" i="1">
                <a:solidFill>
                  <a:schemeClr val="accent4">
                    <a:lumMod val="75000"/>
                  </a:schemeClr>
                </a:solidFill>
                <a:latin typeface="+mn-lt"/>
              </a:defRPr>
            </a:lvl1pPr>
            <a:lvl2pPr>
              <a:defRPr i="1">
                <a:solidFill>
                  <a:schemeClr val="accent4">
                    <a:lumMod val="75000"/>
                  </a:schemeClr>
                </a:solidFill>
                <a:latin typeface="+mn-lt"/>
              </a:defRPr>
            </a:lvl2pPr>
            <a:lvl3pPr>
              <a:defRPr i="1">
                <a:solidFill>
                  <a:schemeClr val="accent4">
                    <a:lumMod val="75000"/>
                  </a:schemeClr>
                </a:solidFill>
                <a:latin typeface="+mn-lt"/>
              </a:defRPr>
            </a:lvl3pPr>
            <a:lvl4pPr>
              <a:defRPr i="1">
                <a:solidFill>
                  <a:schemeClr val="accent4">
                    <a:lumMod val="75000"/>
                  </a:schemeClr>
                </a:solidFill>
                <a:latin typeface="+mn-lt"/>
              </a:defRPr>
            </a:lvl4pPr>
            <a:lvl5pPr>
              <a:defRPr i="1">
                <a:solidFill>
                  <a:schemeClr val="accent4">
                    <a:lumMod val="75000"/>
                  </a:schemeClr>
                </a:solidFill>
                <a:latin typeface="+mn-lt"/>
              </a:defRPr>
            </a:lvl5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Tree>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Two Pictures with Captions">
    <p:spTree>
      <p:nvGrpSpPr>
        <p:cNvPr id="1" name=""/>
        <p:cNvGrpSpPr/>
        <p:nvPr/>
      </p:nvGrpSpPr>
      <p:grpSpPr>
        <a:xfrm>
          <a:off x="0" y="0"/>
          <a:ext cx="0" cy="0"/>
          <a:chOff x="0" y="0"/>
          <a:chExt cx="0" cy="0"/>
        </a:xfrm>
      </p:grpSpPr>
      <p:sp>
        <p:nvSpPr>
          <p:cNvPr id="6" name="Date Placeholder 5"/>
          <p:cNvSpPr>
            <a:spLocks noGrp="1"/>
          </p:cNvSpPr>
          <p:nvPr>
            <p:ph type="dt" sz="half" idx="10"/>
          </p:nvPr>
        </p:nvSpPr>
        <p:spPr/>
        <p:txBody>
          <a:bodyPr/>
          <a:lstStyle/>
          <a:p>
            <a:endParaRPr lang="en-US"/>
          </a:p>
        </p:txBody>
      </p:sp>
      <p:sp>
        <p:nvSpPr>
          <p:cNvPr id="7" name="Footer Placeholder 6"/>
          <p:cNvSpPr>
            <a:spLocks noGrp="1"/>
          </p:cNvSpPr>
          <p:nvPr>
            <p:ph type="ftr" sz="quarter" idx="11"/>
          </p:nvPr>
        </p:nvSpPr>
        <p:spPr/>
        <p:txBody>
          <a:bodyPr/>
          <a:lstStyle/>
          <a:p>
            <a:endParaRPr lang="en-US"/>
          </a:p>
        </p:txBody>
      </p:sp>
      <p:sp>
        <p:nvSpPr>
          <p:cNvPr id="8" name="Slide Number Placeholder 7"/>
          <p:cNvSpPr>
            <a:spLocks noGrp="1"/>
          </p:cNvSpPr>
          <p:nvPr>
            <p:ph type="sldNum" sz="quarter" idx="12"/>
          </p:nvPr>
        </p:nvSpPr>
        <p:spPr/>
        <p:txBody>
          <a:bodyPr/>
          <a:lstStyle/>
          <a:p>
            <a:fld id="{448ECE01-95E9-4AD8-A4D5-4B68396DC9E1}" type="slidenum">
              <a:rPr lang="en-US" smtClean="0"/>
              <a:pPr/>
              <a:t>‹Nº›</a:t>
            </a:fld>
            <a:endParaRPr lang="en-US"/>
          </a:p>
        </p:txBody>
      </p:sp>
      <p:grpSp>
        <p:nvGrpSpPr>
          <p:cNvPr id="9" name="Group 8"/>
          <p:cNvGrpSpPr/>
          <p:nvPr/>
        </p:nvGrpSpPr>
        <p:grpSpPr>
          <a:xfrm>
            <a:off x="430824" y="724620"/>
            <a:ext cx="3989234" cy="3795623"/>
            <a:chOff x="895350" y="3313113"/>
            <a:chExt cx="3613151" cy="2790825"/>
          </a:xfrm>
          <a:solidFill>
            <a:schemeClr val="tx1">
              <a:lumMod val="50000"/>
            </a:schemeClr>
          </a:solidFill>
        </p:grpSpPr>
        <p:sp>
          <p:nvSpPr>
            <p:cNvPr id="10" name="Freeform 41"/>
            <p:cNvSpPr>
              <a:spLocks/>
            </p:cNvSpPr>
            <p:nvPr/>
          </p:nvSpPr>
          <p:spPr bwMode="auto">
            <a:xfrm>
              <a:off x="963613" y="3725863"/>
              <a:ext cx="11113" cy="1952625"/>
            </a:xfrm>
            <a:custGeom>
              <a:avLst/>
              <a:gdLst>
                <a:gd name="T0" fmla="*/ 3 w 5"/>
                <a:gd name="T1" fmla="*/ 0 h 868"/>
                <a:gd name="T2" fmla="*/ 4 w 5"/>
                <a:gd name="T3" fmla="*/ 217 h 868"/>
                <a:gd name="T4" fmla="*/ 3 w 5"/>
                <a:gd name="T5" fmla="*/ 326 h 868"/>
                <a:gd name="T6" fmla="*/ 4 w 5"/>
                <a:gd name="T7" fmla="*/ 434 h 868"/>
                <a:gd name="T8" fmla="*/ 4 w 5"/>
                <a:gd name="T9" fmla="*/ 651 h 868"/>
                <a:gd name="T10" fmla="*/ 4 w 5"/>
                <a:gd name="T11" fmla="*/ 760 h 868"/>
                <a:gd name="T12" fmla="*/ 3 w 5"/>
                <a:gd name="T13" fmla="*/ 868 h 868"/>
                <a:gd name="T14" fmla="*/ 2 w 5"/>
                <a:gd name="T15" fmla="*/ 868 h 868"/>
                <a:gd name="T16" fmla="*/ 1 w 5"/>
                <a:gd name="T17" fmla="*/ 760 h 868"/>
                <a:gd name="T18" fmla="*/ 0 w 5"/>
                <a:gd name="T19" fmla="*/ 651 h 868"/>
                <a:gd name="T20" fmla="*/ 1 w 5"/>
                <a:gd name="T21" fmla="*/ 434 h 868"/>
                <a:gd name="T22" fmla="*/ 2 w 5"/>
                <a:gd name="T23" fmla="*/ 326 h 868"/>
                <a:gd name="T24" fmla="*/ 1 w 5"/>
                <a:gd name="T25" fmla="*/ 217 h 868"/>
                <a:gd name="T26" fmla="*/ 2 w 5"/>
                <a:gd name="T27" fmla="*/ 0 h 868"/>
                <a:gd name="T28" fmla="*/ 3 w 5"/>
                <a:gd name="T29" fmla="*/ 0 h 8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 h="868">
                  <a:moveTo>
                    <a:pt x="3" y="0"/>
                  </a:moveTo>
                  <a:cubicBezTo>
                    <a:pt x="4" y="73"/>
                    <a:pt x="4" y="145"/>
                    <a:pt x="4" y="217"/>
                  </a:cubicBezTo>
                  <a:cubicBezTo>
                    <a:pt x="4" y="253"/>
                    <a:pt x="3" y="290"/>
                    <a:pt x="3" y="326"/>
                  </a:cubicBezTo>
                  <a:cubicBezTo>
                    <a:pt x="3" y="362"/>
                    <a:pt x="3" y="398"/>
                    <a:pt x="4" y="434"/>
                  </a:cubicBezTo>
                  <a:cubicBezTo>
                    <a:pt x="4" y="507"/>
                    <a:pt x="5" y="579"/>
                    <a:pt x="4" y="651"/>
                  </a:cubicBezTo>
                  <a:cubicBezTo>
                    <a:pt x="5" y="687"/>
                    <a:pt x="4" y="724"/>
                    <a:pt x="4" y="760"/>
                  </a:cubicBezTo>
                  <a:cubicBezTo>
                    <a:pt x="4" y="796"/>
                    <a:pt x="3" y="832"/>
                    <a:pt x="3" y="868"/>
                  </a:cubicBezTo>
                  <a:cubicBezTo>
                    <a:pt x="2" y="868"/>
                    <a:pt x="2" y="868"/>
                    <a:pt x="2" y="868"/>
                  </a:cubicBezTo>
                  <a:cubicBezTo>
                    <a:pt x="2" y="832"/>
                    <a:pt x="1" y="796"/>
                    <a:pt x="1" y="760"/>
                  </a:cubicBezTo>
                  <a:cubicBezTo>
                    <a:pt x="1" y="724"/>
                    <a:pt x="0" y="687"/>
                    <a:pt x="0" y="651"/>
                  </a:cubicBezTo>
                  <a:cubicBezTo>
                    <a:pt x="0" y="579"/>
                    <a:pt x="1" y="507"/>
                    <a:pt x="1" y="434"/>
                  </a:cubicBezTo>
                  <a:cubicBezTo>
                    <a:pt x="2" y="398"/>
                    <a:pt x="2" y="362"/>
                    <a:pt x="2" y="326"/>
                  </a:cubicBezTo>
                  <a:cubicBezTo>
                    <a:pt x="2" y="290"/>
                    <a:pt x="1" y="253"/>
                    <a:pt x="1" y="217"/>
                  </a:cubicBezTo>
                  <a:cubicBezTo>
                    <a:pt x="0" y="145"/>
                    <a:pt x="1" y="73"/>
                    <a:pt x="2" y="0"/>
                  </a:cubicBezTo>
                  <a:lnTo>
                    <a:pt x="3" y="0"/>
                  </a:ln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11" name="Freeform 42"/>
            <p:cNvSpPr>
              <a:spLocks/>
            </p:cNvSpPr>
            <p:nvPr/>
          </p:nvSpPr>
          <p:spPr bwMode="auto">
            <a:xfrm>
              <a:off x="1350963" y="6038850"/>
              <a:ext cx="2736850" cy="11113"/>
            </a:xfrm>
            <a:custGeom>
              <a:avLst/>
              <a:gdLst>
                <a:gd name="T0" fmla="*/ 0 w 1216"/>
                <a:gd name="T1" fmla="*/ 2 h 5"/>
                <a:gd name="T2" fmla="*/ 304 w 1216"/>
                <a:gd name="T3" fmla="*/ 1 h 5"/>
                <a:gd name="T4" fmla="*/ 456 w 1216"/>
                <a:gd name="T5" fmla="*/ 2 h 5"/>
                <a:gd name="T6" fmla="*/ 608 w 1216"/>
                <a:gd name="T7" fmla="*/ 1 h 5"/>
                <a:gd name="T8" fmla="*/ 912 w 1216"/>
                <a:gd name="T9" fmla="*/ 0 h 5"/>
                <a:gd name="T10" fmla="*/ 1064 w 1216"/>
                <a:gd name="T11" fmla="*/ 1 h 5"/>
                <a:gd name="T12" fmla="*/ 1216 w 1216"/>
                <a:gd name="T13" fmla="*/ 2 h 5"/>
                <a:gd name="T14" fmla="*/ 1216 w 1216"/>
                <a:gd name="T15" fmla="*/ 2 h 5"/>
                <a:gd name="T16" fmla="*/ 1064 w 1216"/>
                <a:gd name="T17" fmla="*/ 4 h 5"/>
                <a:gd name="T18" fmla="*/ 912 w 1216"/>
                <a:gd name="T19" fmla="*/ 4 h 5"/>
                <a:gd name="T20" fmla="*/ 608 w 1216"/>
                <a:gd name="T21" fmla="*/ 3 h 5"/>
                <a:gd name="T22" fmla="*/ 456 w 1216"/>
                <a:gd name="T23" fmla="*/ 3 h 5"/>
                <a:gd name="T24" fmla="*/ 304 w 1216"/>
                <a:gd name="T25" fmla="*/ 4 h 5"/>
                <a:gd name="T26" fmla="*/ 0 w 1216"/>
                <a:gd name="T27"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16" h="5">
                  <a:moveTo>
                    <a:pt x="0" y="2"/>
                  </a:moveTo>
                  <a:cubicBezTo>
                    <a:pt x="101" y="1"/>
                    <a:pt x="202" y="0"/>
                    <a:pt x="304" y="1"/>
                  </a:cubicBezTo>
                  <a:cubicBezTo>
                    <a:pt x="354" y="1"/>
                    <a:pt x="405" y="2"/>
                    <a:pt x="456" y="2"/>
                  </a:cubicBezTo>
                  <a:cubicBezTo>
                    <a:pt x="506" y="2"/>
                    <a:pt x="557" y="1"/>
                    <a:pt x="608" y="1"/>
                  </a:cubicBezTo>
                  <a:cubicBezTo>
                    <a:pt x="709" y="1"/>
                    <a:pt x="810" y="0"/>
                    <a:pt x="912" y="0"/>
                  </a:cubicBezTo>
                  <a:cubicBezTo>
                    <a:pt x="962" y="0"/>
                    <a:pt x="1013" y="1"/>
                    <a:pt x="1064" y="1"/>
                  </a:cubicBezTo>
                  <a:cubicBezTo>
                    <a:pt x="1114" y="1"/>
                    <a:pt x="1165" y="1"/>
                    <a:pt x="1216" y="2"/>
                  </a:cubicBezTo>
                  <a:cubicBezTo>
                    <a:pt x="1216" y="2"/>
                    <a:pt x="1216" y="2"/>
                    <a:pt x="1216" y="2"/>
                  </a:cubicBezTo>
                  <a:cubicBezTo>
                    <a:pt x="1165" y="3"/>
                    <a:pt x="1114" y="3"/>
                    <a:pt x="1064" y="4"/>
                  </a:cubicBezTo>
                  <a:cubicBezTo>
                    <a:pt x="1013" y="4"/>
                    <a:pt x="962" y="4"/>
                    <a:pt x="912" y="4"/>
                  </a:cubicBezTo>
                  <a:cubicBezTo>
                    <a:pt x="810" y="5"/>
                    <a:pt x="709" y="4"/>
                    <a:pt x="608" y="3"/>
                  </a:cubicBezTo>
                  <a:cubicBezTo>
                    <a:pt x="557" y="3"/>
                    <a:pt x="506" y="3"/>
                    <a:pt x="456" y="3"/>
                  </a:cubicBezTo>
                  <a:cubicBezTo>
                    <a:pt x="405" y="3"/>
                    <a:pt x="354" y="4"/>
                    <a:pt x="304" y="4"/>
                  </a:cubicBezTo>
                  <a:cubicBezTo>
                    <a:pt x="202" y="4"/>
                    <a:pt x="101" y="4"/>
                    <a:pt x="0" y="2"/>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12" name="Freeform 43"/>
            <p:cNvSpPr>
              <a:spLocks/>
            </p:cNvSpPr>
            <p:nvPr/>
          </p:nvSpPr>
          <p:spPr bwMode="auto">
            <a:xfrm>
              <a:off x="1330325" y="3378200"/>
              <a:ext cx="2743200" cy="11113"/>
            </a:xfrm>
            <a:custGeom>
              <a:avLst/>
              <a:gdLst>
                <a:gd name="T0" fmla="*/ 0 w 1219"/>
                <a:gd name="T1" fmla="*/ 2 h 5"/>
                <a:gd name="T2" fmla="*/ 304 w 1219"/>
                <a:gd name="T3" fmla="*/ 1 h 5"/>
                <a:gd name="T4" fmla="*/ 457 w 1219"/>
                <a:gd name="T5" fmla="*/ 2 h 5"/>
                <a:gd name="T6" fmla="*/ 609 w 1219"/>
                <a:gd name="T7" fmla="*/ 1 h 5"/>
                <a:gd name="T8" fmla="*/ 914 w 1219"/>
                <a:gd name="T9" fmla="*/ 0 h 5"/>
                <a:gd name="T10" fmla="*/ 1067 w 1219"/>
                <a:gd name="T11" fmla="*/ 1 h 5"/>
                <a:gd name="T12" fmla="*/ 1219 w 1219"/>
                <a:gd name="T13" fmla="*/ 2 h 5"/>
                <a:gd name="T14" fmla="*/ 1219 w 1219"/>
                <a:gd name="T15" fmla="*/ 3 h 5"/>
                <a:gd name="T16" fmla="*/ 1067 w 1219"/>
                <a:gd name="T17" fmla="*/ 4 h 5"/>
                <a:gd name="T18" fmla="*/ 914 w 1219"/>
                <a:gd name="T19" fmla="*/ 4 h 5"/>
                <a:gd name="T20" fmla="*/ 609 w 1219"/>
                <a:gd name="T21" fmla="*/ 3 h 5"/>
                <a:gd name="T22" fmla="*/ 457 w 1219"/>
                <a:gd name="T23" fmla="*/ 3 h 5"/>
                <a:gd name="T24" fmla="*/ 304 w 1219"/>
                <a:gd name="T25" fmla="*/ 4 h 5"/>
                <a:gd name="T26" fmla="*/ 0 w 1219"/>
                <a:gd name="T27" fmla="*/ 3 h 5"/>
                <a:gd name="T28" fmla="*/ 0 w 1219"/>
                <a:gd name="T29"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19" h="5">
                  <a:moveTo>
                    <a:pt x="0" y="2"/>
                  </a:moveTo>
                  <a:cubicBezTo>
                    <a:pt x="101" y="1"/>
                    <a:pt x="203" y="0"/>
                    <a:pt x="304" y="1"/>
                  </a:cubicBezTo>
                  <a:cubicBezTo>
                    <a:pt x="355" y="1"/>
                    <a:pt x="406" y="2"/>
                    <a:pt x="457" y="2"/>
                  </a:cubicBezTo>
                  <a:cubicBezTo>
                    <a:pt x="508" y="2"/>
                    <a:pt x="559" y="1"/>
                    <a:pt x="609" y="1"/>
                  </a:cubicBezTo>
                  <a:cubicBezTo>
                    <a:pt x="711" y="1"/>
                    <a:pt x="813" y="0"/>
                    <a:pt x="914" y="0"/>
                  </a:cubicBezTo>
                  <a:cubicBezTo>
                    <a:pt x="965" y="0"/>
                    <a:pt x="1016" y="1"/>
                    <a:pt x="1067" y="1"/>
                  </a:cubicBezTo>
                  <a:cubicBezTo>
                    <a:pt x="1117" y="1"/>
                    <a:pt x="1168" y="1"/>
                    <a:pt x="1219" y="2"/>
                  </a:cubicBezTo>
                  <a:cubicBezTo>
                    <a:pt x="1219" y="3"/>
                    <a:pt x="1219" y="3"/>
                    <a:pt x="1219" y="3"/>
                  </a:cubicBezTo>
                  <a:cubicBezTo>
                    <a:pt x="1168" y="3"/>
                    <a:pt x="1117" y="4"/>
                    <a:pt x="1067" y="4"/>
                  </a:cubicBezTo>
                  <a:cubicBezTo>
                    <a:pt x="1016" y="4"/>
                    <a:pt x="965" y="4"/>
                    <a:pt x="914" y="4"/>
                  </a:cubicBezTo>
                  <a:cubicBezTo>
                    <a:pt x="813" y="5"/>
                    <a:pt x="711" y="4"/>
                    <a:pt x="609" y="3"/>
                  </a:cubicBezTo>
                  <a:cubicBezTo>
                    <a:pt x="559" y="3"/>
                    <a:pt x="508" y="3"/>
                    <a:pt x="457" y="3"/>
                  </a:cubicBezTo>
                  <a:cubicBezTo>
                    <a:pt x="406" y="3"/>
                    <a:pt x="355" y="4"/>
                    <a:pt x="304" y="4"/>
                  </a:cubicBezTo>
                  <a:cubicBezTo>
                    <a:pt x="203" y="4"/>
                    <a:pt x="101" y="4"/>
                    <a:pt x="0" y="3"/>
                  </a:cubicBezTo>
                  <a:lnTo>
                    <a:pt x="0" y="2"/>
                  </a:ln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13" name="Freeform 44"/>
            <p:cNvSpPr>
              <a:spLocks/>
            </p:cNvSpPr>
            <p:nvPr/>
          </p:nvSpPr>
          <p:spPr bwMode="auto">
            <a:xfrm>
              <a:off x="4443413" y="3759200"/>
              <a:ext cx="9525" cy="1919288"/>
            </a:xfrm>
            <a:custGeom>
              <a:avLst/>
              <a:gdLst>
                <a:gd name="T0" fmla="*/ 2 w 4"/>
                <a:gd name="T1" fmla="*/ 853 h 853"/>
                <a:gd name="T2" fmla="*/ 0 w 4"/>
                <a:gd name="T3" fmla="*/ 640 h 853"/>
                <a:gd name="T4" fmla="*/ 1 w 4"/>
                <a:gd name="T5" fmla="*/ 533 h 853"/>
                <a:gd name="T6" fmla="*/ 1 w 4"/>
                <a:gd name="T7" fmla="*/ 427 h 853"/>
                <a:gd name="T8" fmla="*/ 0 w 4"/>
                <a:gd name="T9" fmla="*/ 213 h 853"/>
                <a:gd name="T10" fmla="*/ 0 w 4"/>
                <a:gd name="T11" fmla="*/ 107 h 853"/>
                <a:gd name="T12" fmla="*/ 2 w 4"/>
                <a:gd name="T13" fmla="*/ 0 h 853"/>
                <a:gd name="T14" fmla="*/ 2 w 4"/>
                <a:gd name="T15" fmla="*/ 0 h 853"/>
                <a:gd name="T16" fmla="*/ 3 w 4"/>
                <a:gd name="T17" fmla="*/ 107 h 853"/>
                <a:gd name="T18" fmla="*/ 4 w 4"/>
                <a:gd name="T19" fmla="*/ 213 h 853"/>
                <a:gd name="T20" fmla="*/ 3 w 4"/>
                <a:gd name="T21" fmla="*/ 427 h 853"/>
                <a:gd name="T22" fmla="*/ 2 w 4"/>
                <a:gd name="T23" fmla="*/ 533 h 853"/>
                <a:gd name="T24" fmla="*/ 3 w 4"/>
                <a:gd name="T25" fmla="*/ 640 h 853"/>
                <a:gd name="T26" fmla="*/ 2 w 4"/>
                <a:gd name="T27" fmla="*/ 853 h 8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 h="853">
                  <a:moveTo>
                    <a:pt x="2" y="853"/>
                  </a:moveTo>
                  <a:cubicBezTo>
                    <a:pt x="0" y="782"/>
                    <a:pt x="0" y="711"/>
                    <a:pt x="0" y="640"/>
                  </a:cubicBezTo>
                  <a:cubicBezTo>
                    <a:pt x="0" y="604"/>
                    <a:pt x="1" y="569"/>
                    <a:pt x="1" y="533"/>
                  </a:cubicBezTo>
                  <a:cubicBezTo>
                    <a:pt x="1" y="498"/>
                    <a:pt x="1" y="462"/>
                    <a:pt x="1" y="427"/>
                  </a:cubicBezTo>
                  <a:cubicBezTo>
                    <a:pt x="0" y="356"/>
                    <a:pt x="0" y="284"/>
                    <a:pt x="0" y="213"/>
                  </a:cubicBezTo>
                  <a:cubicBezTo>
                    <a:pt x="0" y="178"/>
                    <a:pt x="0" y="142"/>
                    <a:pt x="0" y="107"/>
                  </a:cubicBezTo>
                  <a:cubicBezTo>
                    <a:pt x="1" y="71"/>
                    <a:pt x="1" y="36"/>
                    <a:pt x="2" y="0"/>
                  </a:cubicBezTo>
                  <a:cubicBezTo>
                    <a:pt x="2" y="0"/>
                    <a:pt x="2" y="0"/>
                    <a:pt x="2" y="0"/>
                  </a:cubicBezTo>
                  <a:cubicBezTo>
                    <a:pt x="3" y="36"/>
                    <a:pt x="3" y="71"/>
                    <a:pt x="3" y="107"/>
                  </a:cubicBezTo>
                  <a:cubicBezTo>
                    <a:pt x="4" y="142"/>
                    <a:pt x="4" y="178"/>
                    <a:pt x="4" y="213"/>
                  </a:cubicBezTo>
                  <a:cubicBezTo>
                    <a:pt x="4" y="284"/>
                    <a:pt x="3" y="356"/>
                    <a:pt x="3" y="427"/>
                  </a:cubicBezTo>
                  <a:cubicBezTo>
                    <a:pt x="3" y="462"/>
                    <a:pt x="2" y="498"/>
                    <a:pt x="2" y="533"/>
                  </a:cubicBezTo>
                  <a:cubicBezTo>
                    <a:pt x="3" y="569"/>
                    <a:pt x="3" y="604"/>
                    <a:pt x="3" y="640"/>
                  </a:cubicBezTo>
                  <a:cubicBezTo>
                    <a:pt x="4" y="711"/>
                    <a:pt x="3" y="782"/>
                    <a:pt x="2" y="853"/>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14" name="Freeform 45"/>
            <p:cNvSpPr>
              <a:spLocks noEditPoints="1"/>
            </p:cNvSpPr>
            <p:nvPr/>
          </p:nvSpPr>
          <p:spPr bwMode="auto">
            <a:xfrm>
              <a:off x="903288" y="5772150"/>
              <a:ext cx="341313" cy="331788"/>
            </a:xfrm>
            <a:custGeom>
              <a:avLst/>
              <a:gdLst>
                <a:gd name="T0" fmla="*/ 127 w 152"/>
                <a:gd name="T1" fmla="*/ 122 h 148"/>
                <a:gd name="T2" fmla="*/ 84 w 152"/>
                <a:gd name="T3" fmla="*/ 134 h 148"/>
                <a:gd name="T4" fmla="*/ 112 w 152"/>
                <a:gd name="T5" fmla="*/ 131 h 148"/>
                <a:gd name="T6" fmla="*/ 48 w 152"/>
                <a:gd name="T7" fmla="*/ 142 h 148"/>
                <a:gd name="T8" fmla="*/ 4 w 152"/>
                <a:gd name="T9" fmla="*/ 95 h 148"/>
                <a:gd name="T10" fmla="*/ 20 w 152"/>
                <a:gd name="T11" fmla="*/ 61 h 148"/>
                <a:gd name="T12" fmla="*/ 26 w 152"/>
                <a:gd name="T13" fmla="*/ 58 h 148"/>
                <a:gd name="T14" fmla="*/ 31 w 152"/>
                <a:gd name="T15" fmla="*/ 23 h 148"/>
                <a:gd name="T16" fmla="*/ 19 w 152"/>
                <a:gd name="T17" fmla="*/ 0 h 148"/>
                <a:gd name="T18" fmla="*/ 33 w 152"/>
                <a:gd name="T19" fmla="*/ 57 h 148"/>
                <a:gd name="T20" fmla="*/ 41 w 152"/>
                <a:gd name="T21" fmla="*/ 63 h 148"/>
                <a:gd name="T22" fmla="*/ 36 w 152"/>
                <a:gd name="T23" fmla="*/ 80 h 148"/>
                <a:gd name="T24" fmla="*/ 26 w 152"/>
                <a:gd name="T25" fmla="*/ 67 h 148"/>
                <a:gd name="T26" fmla="*/ 64 w 152"/>
                <a:gd name="T27" fmla="*/ 132 h 148"/>
                <a:gd name="T28" fmla="*/ 84 w 152"/>
                <a:gd name="T29" fmla="*/ 112 h 148"/>
                <a:gd name="T30" fmla="*/ 77 w 152"/>
                <a:gd name="T31" fmla="*/ 131 h 148"/>
                <a:gd name="T32" fmla="*/ 152 w 152"/>
                <a:gd name="T33" fmla="*/ 129 h 148"/>
                <a:gd name="T34" fmla="*/ 114 w 152"/>
                <a:gd name="T35" fmla="*/ 131 h 148"/>
                <a:gd name="T36" fmla="*/ 127 w 152"/>
                <a:gd name="T37" fmla="*/ 122 h 148"/>
                <a:gd name="T38" fmla="*/ 74 w 152"/>
                <a:gd name="T39" fmla="*/ 128 h 148"/>
                <a:gd name="T40" fmla="*/ 68 w 152"/>
                <a:gd name="T41" fmla="*/ 112 h 148"/>
                <a:gd name="T42" fmla="*/ 66 w 152"/>
                <a:gd name="T43" fmla="*/ 117 h 148"/>
                <a:gd name="T44" fmla="*/ 66 w 152"/>
                <a:gd name="T45" fmla="*/ 125 h 148"/>
                <a:gd name="T46" fmla="*/ 73 w 152"/>
                <a:gd name="T47" fmla="*/ 128 h 148"/>
                <a:gd name="T48" fmla="*/ 74 w 152"/>
                <a:gd name="T49" fmla="*/ 114 h 148"/>
                <a:gd name="T50" fmla="*/ 74 w 152"/>
                <a:gd name="T51" fmla="*/ 128 h 148"/>
                <a:gd name="T52" fmla="*/ 9 w 152"/>
                <a:gd name="T53" fmla="*/ 88 h 148"/>
                <a:gd name="T54" fmla="*/ 56 w 152"/>
                <a:gd name="T55" fmla="*/ 135 h 148"/>
                <a:gd name="T56" fmla="*/ 9 w 152"/>
                <a:gd name="T57" fmla="*/ 88 h 148"/>
                <a:gd name="T58" fmla="*/ 37 w 152"/>
                <a:gd name="T59" fmla="*/ 61 h 148"/>
                <a:gd name="T60" fmla="*/ 31 w 152"/>
                <a:gd name="T61" fmla="*/ 77 h 148"/>
                <a:gd name="T62" fmla="*/ 37 w 152"/>
                <a:gd name="T63" fmla="*/ 61 h 148"/>
                <a:gd name="T64" fmla="*/ 30 w 152"/>
                <a:gd name="T65" fmla="*/ 57 h 148"/>
                <a:gd name="T66" fmla="*/ 33 w 152"/>
                <a:gd name="T67" fmla="*/ 31 h 148"/>
                <a:gd name="T68" fmla="*/ 30 w 152"/>
                <a:gd name="T69" fmla="*/ 57 h 148"/>
                <a:gd name="T70" fmla="*/ 30 w 152"/>
                <a:gd name="T71" fmla="*/ 61 h 148"/>
                <a:gd name="T72" fmla="*/ 30 w 152"/>
                <a:gd name="T73" fmla="*/ 74 h 148"/>
                <a:gd name="T74" fmla="*/ 30 w 152"/>
                <a:gd name="T75" fmla="*/ 61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52" h="148">
                  <a:moveTo>
                    <a:pt x="127" y="122"/>
                  </a:moveTo>
                  <a:cubicBezTo>
                    <a:pt x="115" y="118"/>
                    <a:pt x="99" y="137"/>
                    <a:pt x="84" y="134"/>
                  </a:cubicBezTo>
                  <a:cubicBezTo>
                    <a:pt x="92" y="142"/>
                    <a:pt x="106" y="130"/>
                    <a:pt x="112" y="131"/>
                  </a:cubicBezTo>
                  <a:cubicBezTo>
                    <a:pt x="95" y="147"/>
                    <a:pt x="66" y="127"/>
                    <a:pt x="48" y="142"/>
                  </a:cubicBezTo>
                  <a:cubicBezTo>
                    <a:pt x="19" y="142"/>
                    <a:pt x="1" y="123"/>
                    <a:pt x="4" y="95"/>
                  </a:cubicBezTo>
                  <a:cubicBezTo>
                    <a:pt x="6" y="82"/>
                    <a:pt x="19" y="74"/>
                    <a:pt x="20" y="61"/>
                  </a:cubicBezTo>
                  <a:cubicBezTo>
                    <a:pt x="23" y="58"/>
                    <a:pt x="22" y="60"/>
                    <a:pt x="26" y="58"/>
                  </a:cubicBezTo>
                  <a:cubicBezTo>
                    <a:pt x="25" y="45"/>
                    <a:pt x="33" y="34"/>
                    <a:pt x="31" y="23"/>
                  </a:cubicBezTo>
                  <a:cubicBezTo>
                    <a:pt x="30" y="12"/>
                    <a:pt x="19" y="8"/>
                    <a:pt x="19" y="0"/>
                  </a:cubicBezTo>
                  <a:cubicBezTo>
                    <a:pt x="36" y="7"/>
                    <a:pt x="41" y="36"/>
                    <a:pt x="33" y="57"/>
                  </a:cubicBezTo>
                  <a:cubicBezTo>
                    <a:pt x="34" y="60"/>
                    <a:pt x="40" y="59"/>
                    <a:pt x="41" y="63"/>
                  </a:cubicBezTo>
                  <a:cubicBezTo>
                    <a:pt x="43" y="69"/>
                    <a:pt x="40" y="75"/>
                    <a:pt x="36" y="80"/>
                  </a:cubicBezTo>
                  <a:cubicBezTo>
                    <a:pt x="27" y="79"/>
                    <a:pt x="20" y="74"/>
                    <a:pt x="26" y="67"/>
                  </a:cubicBezTo>
                  <a:cubicBezTo>
                    <a:pt x="1" y="88"/>
                    <a:pt x="14" y="148"/>
                    <a:pt x="64" y="132"/>
                  </a:cubicBezTo>
                  <a:cubicBezTo>
                    <a:pt x="54" y="118"/>
                    <a:pt x="73" y="97"/>
                    <a:pt x="84" y="112"/>
                  </a:cubicBezTo>
                  <a:cubicBezTo>
                    <a:pt x="86" y="123"/>
                    <a:pt x="81" y="126"/>
                    <a:pt x="77" y="131"/>
                  </a:cubicBezTo>
                  <a:cubicBezTo>
                    <a:pt x="101" y="137"/>
                    <a:pt x="133" y="102"/>
                    <a:pt x="152" y="129"/>
                  </a:cubicBezTo>
                  <a:cubicBezTo>
                    <a:pt x="143" y="117"/>
                    <a:pt x="124" y="124"/>
                    <a:pt x="114" y="131"/>
                  </a:cubicBezTo>
                  <a:cubicBezTo>
                    <a:pt x="116" y="126"/>
                    <a:pt x="123" y="126"/>
                    <a:pt x="127" y="122"/>
                  </a:cubicBezTo>
                  <a:close/>
                  <a:moveTo>
                    <a:pt x="74" y="128"/>
                  </a:moveTo>
                  <a:cubicBezTo>
                    <a:pt x="91" y="127"/>
                    <a:pt x="78" y="98"/>
                    <a:pt x="68" y="112"/>
                  </a:cubicBezTo>
                  <a:cubicBezTo>
                    <a:pt x="75" y="112"/>
                    <a:pt x="69" y="117"/>
                    <a:pt x="66" y="117"/>
                  </a:cubicBezTo>
                  <a:cubicBezTo>
                    <a:pt x="66" y="119"/>
                    <a:pt x="66" y="122"/>
                    <a:pt x="66" y="125"/>
                  </a:cubicBezTo>
                  <a:cubicBezTo>
                    <a:pt x="68" y="126"/>
                    <a:pt x="69" y="128"/>
                    <a:pt x="73" y="128"/>
                  </a:cubicBezTo>
                  <a:cubicBezTo>
                    <a:pt x="75" y="124"/>
                    <a:pt x="80" y="117"/>
                    <a:pt x="74" y="114"/>
                  </a:cubicBezTo>
                  <a:cubicBezTo>
                    <a:pt x="84" y="115"/>
                    <a:pt x="78" y="125"/>
                    <a:pt x="74" y="128"/>
                  </a:cubicBezTo>
                  <a:close/>
                  <a:moveTo>
                    <a:pt x="9" y="88"/>
                  </a:moveTo>
                  <a:cubicBezTo>
                    <a:pt x="0" y="121"/>
                    <a:pt x="28" y="148"/>
                    <a:pt x="56" y="135"/>
                  </a:cubicBezTo>
                  <a:cubicBezTo>
                    <a:pt x="20" y="145"/>
                    <a:pt x="13" y="115"/>
                    <a:pt x="9" y="88"/>
                  </a:cubicBezTo>
                  <a:close/>
                  <a:moveTo>
                    <a:pt x="37" y="61"/>
                  </a:moveTo>
                  <a:cubicBezTo>
                    <a:pt x="38" y="69"/>
                    <a:pt x="34" y="72"/>
                    <a:pt x="31" y="77"/>
                  </a:cubicBezTo>
                  <a:cubicBezTo>
                    <a:pt x="40" y="78"/>
                    <a:pt x="42" y="66"/>
                    <a:pt x="37" y="61"/>
                  </a:cubicBezTo>
                  <a:close/>
                  <a:moveTo>
                    <a:pt x="30" y="57"/>
                  </a:moveTo>
                  <a:cubicBezTo>
                    <a:pt x="30" y="49"/>
                    <a:pt x="38" y="40"/>
                    <a:pt x="33" y="31"/>
                  </a:cubicBezTo>
                  <a:cubicBezTo>
                    <a:pt x="34" y="41"/>
                    <a:pt x="26" y="49"/>
                    <a:pt x="30" y="57"/>
                  </a:cubicBezTo>
                  <a:close/>
                  <a:moveTo>
                    <a:pt x="30" y="61"/>
                  </a:moveTo>
                  <a:cubicBezTo>
                    <a:pt x="28" y="63"/>
                    <a:pt x="27" y="72"/>
                    <a:pt x="30" y="74"/>
                  </a:cubicBezTo>
                  <a:cubicBezTo>
                    <a:pt x="33" y="70"/>
                    <a:pt x="36" y="63"/>
                    <a:pt x="30" y="61"/>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15" name="Freeform 46"/>
            <p:cNvSpPr>
              <a:spLocks noEditPoints="1"/>
            </p:cNvSpPr>
            <p:nvPr/>
          </p:nvSpPr>
          <p:spPr bwMode="auto">
            <a:xfrm>
              <a:off x="906463" y="5768975"/>
              <a:ext cx="341313" cy="323850"/>
            </a:xfrm>
            <a:custGeom>
              <a:avLst/>
              <a:gdLst>
                <a:gd name="T0" fmla="*/ 2 w 151"/>
                <a:gd name="T1" fmla="*/ 96 h 144"/>
                <a:gd name="T2" fmla="*/ 21 w 151"/>
                <a:gd name="T3" fmla="*/ 59 h 144"/>
                <a:gd name="T4" fmla="*/ 22 w 151"/>
                <a:gd name="T5" fmla="*/ 12 h 144"/>
                <a:gd name="T6" fmla="*/ 32 w 151"/>
                <a:gd name="T7" fmla="*/ 58 h 144"/>
                <a:gd name="T8" fmla="*/ 34 w 151"/>
                <a:gd name="T9" fmla="*/ 81 h 144"/>
                <a:gd name="T10" fmla="*/ 15 w 151"/>
                <a:gd name="T11" fmla="*/ 112 h 144"/>
                <a:gd name="T12" fmla="*/ 73 w 151"/>
                <a:gd name="T13" fmla="*/ 107 h 144"/>
                <a:gd name="T14" fmla="*/ 76 w 151"/>
                <a:gd name="T15" fmla="*/ 131 h 144"/>
                <a:gd name="T16" fmla="*/ 151 w 151"/>
                <a:gd name="T17" fmla="*/ 130 h 144"/>
                <a:gd name="T18" fmla="*/ 110 w 151"/>
                <a:gd name="T19" fmla="*/ 134 h 144"/>
                <a:gd name="T20" fmla="*/ 66 w 151"/>
                <a:gd name="T21" fmla="*/ 138 h 144"/>
                <a:gd name="T22" fmla="*/ 12 w 151"/>
                <a:gd name="T23" fmla="*/ 128 h 144"/>
                <a:gd name="T24" fmla="*/ 86 w 151"/>
                <a:gd name="T25" fmla="*/ 138 h 144"/>
                <a:gd name="T26" fmla="*/ 86 w 151"/>
                <a:gd name="T27" fmla="*/ 134 h 144"/>
                <a:gd name="T28" fmla="*/ 75 w 151"/>
                <a:gd name="T29" fmla="*/ 133 h 144"/>
                <a:gd name="T30" fmla="*/ 77 w 151"/>
                <a:gd name="T31" fmla="*/ 128 h 144"/>
                <a:gd name="T32" fmla="*/ 66 w 151"/>
                <a:gd name="T33" fmla="*/ 128 h 144"/>
                <a:gd name="T34" fmla="*/ 64 w 151"/>
                <a:gd name="T35" fmla="*/ 117 h 144"/>
                <a:gd name="T36" fmla="*/ 65 w 151"/>
                <a:gd name="T37" fmla="*/ 114 h 144"/>
                <a:gd name="T38" fmla="*/ 63 w 151"/>
                <a:gd name="T39" fmla="*/ 133 h 144"/>
                <a:gd name="T40" fmla="*/ 54 w 151"/>
                <a:gd name="T41" fmla="*/ 137 h 144"/>
                <a:gd name="T42" fmla="*/ 7 w 151"/>
                <a:gd name="T43" fmla="*/ 86 h 144"/>
                <a:gd name="T44" fmla="*/ 41 w 151"/>
                <a:gd name="T45" fmla="*/ 139 h 144"/>
                <a:gd name="T46" fmla="*/ 92 w 151"/>
                <a:gd name="T47" fmla="*/ 138 h 144"/>
                <a:gd name="T48" fmla="*/ 41 w 151"/>
                <a:gd name="T49" fmla="*/ 137 h 144"/>
                <a:gd name="T50" fmla="*/ 26 w 151"/>
                <a:gd name="T51" fmla="*/ 65 h 144"/>
                <a:gd name="T52" fmla="*/ 32 w 151"/>
                <a:gd name="T53" fmla="*/ 64 h 144"/>
                <a:gd name="T54" fmla="*/ 26 w 151"/>
                <a:gd name="T55" fmla="*/ 72 h 144"/>
                <a:gd name="T56" fmla="*/ 33 w 151"/>
                <a:gd name="T57" fmla="*/ 80 h 144"/>
                <a:gd name="T58" fmla="*/ 38 w 151"/>
                <a:gd name="T59" fmla="*/ 73 h 144"/>
                <a:gd name="T60" fmla="*/ 28 w 151"/>
                <a:gd name="T61" fmla="*/ 78 h 144"/>
                <a:gd name="T62" fmla="*/ 34 w 151"/>
                <a:gd name="T63" fmla="*/ 61 h 144"/>
                <a:gd name="T64" fmla="*/ 18 w 151"/>
                <a:gd name="T65" fmla="*/ 2 h 144"/>
                <a:gd name="T66" fmla="*/ 31 w 151"/>
                <a:gd name="T67" fmla="*/ 32 h 144"/>
                <a:gd name="T68" fmla="*/ 27 w 151"/>
                <a:gd name="T69" fmla="*/ 58 h 144"/>
                <a:gd name="T70" fmla="*/ 28 w 151"/>
                <a:gd name="T71" fmla="*/ 42 h 144"/>
                <a:gd name="T72" fmla="*/ 21 w 151"/>
                <a:gd name="T73" fmla="*/ 61 h 144"/>
                <a:gd name="T74" fmla="*/ 7 w 151"/>
                <a:gd name="T75" fmla="*/ 86 h 144"/>
                <a:gd name="T76" fmla="*/ 110 w 151"/>
                <a:gd name="T77" fmla="*/ 131 h 144"/>
                <a:gd name="T78" fmla="*/ 121 w 151"/>
                <a:gd name="T79" fmla="*/ 123 h 144"/>
                <a:gd name="T80" fmla="*/ 67 w 151"/>
                <a:gd name="T81" fmla="*/ 127 h 144"/>
                <a:gd name="T82" fmla="*/ 74 w 151"/>
                <a:gd name="T83" fmla="*/ 118 h 144"/>
                <a:gd name="T84" fmla="*/ 64 w 151"/>
                <a:gd name="T85" fmla="*/ 118 h 144"/>
                <a:gd name="T86" fmla="*/ 75 w 151"/>
                <a:gd name="T87" fmla="*/ 118 h 144"/>
                <a:gd name="T88" fmla="*/ 70 w 151"/>
                <a:gd name="T89" fmla="*/ 114 h 144"/>
                <a:gd name="T90" fmla="*/ 79 w 151"/>
                <a:gd name="T91" fmla="*/ 120 h 144"/>
                <a:gd name="T92" fmla="*/ 122 w 151"/>
                <a:gd name="T93" fmla="*/ 122 h 144"/>
                <a:gd name="T94" fmla="*/ 123 w 151"/>
                <a:gd name="T95" fmla="*/ 125 h 144"/>
                <a:gd name="T96" fmla="*/ 122 w 151"/>
                <a:gd name="T97" fmla="*/ 122 h 144"/>
                <a:gd name="T98" fmla="*/ 81 w 151"/>
                <a:gd name="T99" fmla="*/ 114 h 144"/>
                <a:gd name="T100" fmla="*/ 32 w 151"/>
                <a:gd name="T101" fmla="*/ 74 h 144"/>
                <a:gd name="T102" fmla="*/ 28 w 151"/>
                <a:gd name="T103" fmla="*/ 63 h 144"/>
                <a:gd name="T104" fmla="*/ 28 w 151"/>
                <a:gd name="T105" fmla="*/ 63 h 144"/>
                <a:gd name="T106" fmla="*/ 29 w 151"/>
                <a:gd name="T107" fmla="*/ 49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51" h="144">
                  <a:moveTo>
                    <a:pt x="47" y="144"/>
                  </a:moveTo>
                  <a:cubicBezTo>
                    <a:pt x="46" y="144"/>
                    <a:pt x="46" y="144"/>
                    <a:pt x="46" y="144"/>
                  </a:cubicBezTo>
                  <a:cubicBezTo>
                    <a:pt x="32" y="144"/>
                    <a:pt x="19" y="139"/>
                    <a:pt x="11" y="129"/>
                  </a:cubicBezTo>
                  <a:cubicBezTo>
                    <a:pt x="3" y="121"/>
                    <a:pt x="0" y="109"/>
                    <a:pt x="2" y="96"/>
                  </a:cubicBezTo>
                  <a:cubicBezTo>
                    <a:pt x="3" y="90"/>
                    <a:pt x="6" y="84"/>
                    <a:pt x="10" y="79"/>
                  </a:cubicBezTo>
                  <a:cubicBezTo>
                    <a:pt x="13" y="73"/>
                    <a:pt x="17" y="68"/>
                    <a:pt x="17" y="62"/>
                  </a:cubicBezTo>
                  <a:cubicBezTo>
                    <a:pt x="17" y="62"/>
                    <a:pt x="17" y="62"/>
                    <a:pt x="17" y="62"/>
                  </a:cubicBezTo>
                  <a:cubicBezTo>
                    <a:pt x="19" y="60"/>
                    <a:pt x="20" y="59"/>
                    <a:pt x="21" y="59"/>
                  </a:cubicBezTo>
                  <a:cubicBezTo>
                    <a:pt x="21" y="59"/>
                    <a:pt x="22" y="59"/>
                    <a:pt x="23" y="59"/>
                  </a:cubicBezTo>
                  <a:cubicBezTo>
                    <a:pt x="23" y="53"/>
                    <a:pt x="24" y="47"/>
                    <a:pt x="26" y="41"/>
                  </a:cubicBezTo>
                  <a:cubicBezTo>
                    <a:pt x="28" y="35"/>
                    <a:pt x="30" y="30"/>
                    <a:pt x="29" y="24"/>
                  </a:cubicBezTo>
                  <a:cubicBezTo>
                    <a:pt x="28" y="19"/>
                    <a:pt x="25" y="15"/>
                    <a:pt x="22" y="12"/>
                  </a:cubicBezTo>
                  <a:cubicBezTo>
                    <a:pt x="19" y="8"/>
                    <a:pt x="16" y="5"/>
                    <a:pt x="16" y="1"/>
                  </a:cubicBezTo>
                  <a:cubicBezTo>
                    <a:pt x="16" y="0"/>
                    <a:pt x="16" y="0"/>
                    <a:pt x="16" y="0"/>
                  </a:cubicBezTo>
                  <a:cubicBezTo>
                    <a:pt x="17" y="0"/>
                    <a:pt x="17" y="0"/>
                    <a:pt x="17" y="0"/>
                  </a:cubicBezTo>
                  <a:cubicBezTo>
                    <a:pt x="35" y="8"/>
                    <a:pt x="40" y="37"/>
                    <a:pt x="32" y="58"/>
                  </a:cubicBezTo>
                  <a:cubicBezTo>
                    <a:pt x="32" y="59"/>
                    <a:pt x="34" y="59"/>
                    <a:pt x="35" y="60"/>
                  </a:cubicBezTo>
                  <a:cubicBezTo>
                    <a:pt x="37" y="61"/>
                    <a:pt x="39" y="61"/>
                    <a:pt x="40" y="63"/>
                  </a:cubicBezTo>
                  <a:cubicBezTo>
                    <a:pt x="43" y="72"/>
                    <a:pt x="37" y="78"/>
                    <a:pt x="34" y="81"/>
                  </a:cubicBezTo>
                  <a:cubicBezTo>
                    <a:pt x="34" y="81"/>
                    <a:pt x="34" y="81"/>
                    <a:pt x="34" y="81"/>
                  </a:cubicBezTo>
                  <a:cubicBezTo>
                    <a:pt x="34" y="81"/>
                    <a:pt x="34" y="81"/>
                    <a:pt x="34" y="81"/>
                  </a:cubicBezTo>
                  <a:cubicBezTo>
                    <a:pt x="28" y="81"/>
                    <a:pt x="23" y="79"/>
                    <a:pt x="22" y="76"/>
                  </a:cubicBezTo>
                  <a:cubicBezTo>
                    <a:pt x="21" y="75"/>
                    <a:pt x="21" y="73"/>
                    <a:pt x="21" y="71"/>
                  </a:cubicBezTo>
                  <a:cubicBezTo>
                    <a:pt x="12" y="82"/>
                    <a:pt x="10" y="98"/>
                    <a:pt x="15" y="112"/>
                  </a:cubicBezTo>
                  <a:cubicBezTo>
                    <a:pt x="20" y="127"/>
                    <a:pt x="32" y="135"/>
                    <a:pt x="46" y="135"/>
                  </a:cubicBezTo>
                  <a:cubicBezTo>
                    <a:pt x="51" y="135"/>
                    <a:pt x="56" y="134"/>
                    <a:pt x="61" y="133"/>
                  </a:cubicBezTo>
                  <a:cubicBezTo>
                    <a:pt x="58" y="128"/>
                    <a:pt x="57" y="122"/>
                    <a:pt x="60" y="116"/>
                  </a:cubicBezTo>
                  <a:cubicBezTo>
                    <a:pt x="63" y="111"/>
                    <a:pt x="68" y="107"/>
                    <a:pt x="73" y="107"/>
                  </a:cubicBezTo>
                  <a:cubicBezTo>
                    <a:pt x="75" y="107"/>
                    <a:pt x="79" y="108"/>
                    <a:pt x="83" y="113"/>
                  </a:cubicBezTo>
                  <a:cubicBezTo>
                    <a:pt x="83" y="113"/>
                    <a:pt x="83" y="113"/>
                    <a:pt x="83" y="113"/>
                  </a:cubicBezTo>
                  <a:cubicBezTo>
                    <a:pt x="84" y="122"/>
                    <a:pt x="81" y="126"/>
                    <a:pt x="77" y="130"/>
                  </a:cubicBezTo>
                  <a:cubicBezTo>
                    <a:pt x="77" y="130"/>
                    <a:pt x="77" y="131"/>
                    <a:pt x="76" y="131"/>
                  </a:cubicBezTo>
                  <a:cubicBezTo>
                    <a:pt x="78" y="132"/>
                    <a:pt x="80" y="132"/>
                    <a:pt x="82" y="132"/>
                  </a:cubicBezTo>
                  <a:cubicBezTo>
                    <a:pt x="90" y="132"/>
                    <a:pt x="98" y="129"/>
                    <a:pt x="107" y="125"/>
                  </a:cubicBezTo>
                  <a:cubicBezTo>
                    <a:pt x="115" y="122"/>
                    <a:pt x="123" y="119"/>
                    <a:pt x="131" y="119"/>
                  </a:cubicBezTo>
                  <a:cubicBezTo>
                    <a:pt x="139" y="119"/>
                    <a:pt x="146" y="123"/>
                    <a:pt x="151" y="130"/>
                  </a:cubicBezTo>
                  <a:cubicBezTo>
                    <a:pt x="150" y="131"/>
                    <a:pt x="150" y="131"/>
                    <a:pt x="150" y="131"/>
                  </a:cubicBezTo>
                  <a:cubicBezTo>
                    <a:pt x="146" y="127"/>
                    <a:pt x="142" y="124"/>
                    <a:pt x="136" y="124"/>
                  </a:cubicBezTo>
                  <a:cubicBezTo>
                    <a:pt x="126" y="124"/>
                    <a:pt x="115" y="131"/>
                    <a:pt x="112" y="132"/>
                  </a:cubicBezTo>
                  <a:cubicBezTo>
                    <a:pt x="110" y="134"/>
                    <a:pt x="110" y="134"/>
                    <a:pt x="110" y="134"/>
                  </a:cubicBezTo>
                  <a:cubicBezTo>
                    <a:pt x="110" y="133"/>
                    <a:pt x="110" y="133"/>
                    <a:pt x="110" y="133"/>
                  </a:cubicBezTo>
                  <a:cubicBezTo>
                    <a:pt x="105" y="137"/>
                    <a:pt x="99" y="139"/>
                    <a:pt x="90" y="139"/>
                  </a:cubicBezTo>
                  <a:cubicBezTo>
                    <a:pt x="86" y="139"/>
                    <a:pt x="82" y="139"/>
                    <a:pt x="78" y="139"/>
                  </a:cubicBezTo>
                  <a:cubicBezTo>
                    <a:pt x="74" y="138"/>
                    <a:pt x="70" y="138"/>
                    <a:pt x="66" y="138"/>
                  </a:cubicBezTo>
                  <a:cubicBezTo>
                    <a:pt x="58" y="138"/>
                    <a:pt x="52" y="140"/>
                    <a:pt x="47" y="144"/>
                  </a:cubicBezTo>
                  <a:close/>
                  <a:moveTo>
                    <a:pt x="7" y="86"/>
                  </a:moveTo>
                  <a:cubicBezTo>
                    <a:pt x="5" y="89"/>
                    <a:pt x="4" y="93"/>
                    <a:pt x="3" y="96"/>
                  </a:cubicBezTo>
                  <a:cubicBezTo>
                    <a:pt x="2" y="109"/>
                    <a:pt x="5" y="120"/>
                    <a:pt x="12" y="128"/>
                  </a:cubicBezTo>
                  <a:cubicBezTo>
                    <a:pt x="20" y="137"/>
                    <a:pt x="32" y="142"/>
                    <a:pt x="46" y="142"/>
                  </a:cubicBezTo>
                  <a:cubicBezTo>
                    <a:pt x="51" y="138"/>
                    <a:pt x="57" y="136"/>
                    <a:pt x="66" y="136"/>
                  </a:cubicBezTo>
                  <a:cubicBezTo>
                    <a:pt x="70" y="136"/>
                    <a:pt x="74" y="137"/>
                    <a:pt x="78" y="137"/>
                  </a:cubicBezTo>
                  <a:cubicBezTo>
                    <a:pt x="81" y="137"/>
                    <a:pt x="83" y="138"/>
                    <a:pt x="86" y="138"/>
                  </a:cubicBezTo>
                  <a:cubicBezTo>
                    <a:pt x="84" y="137"/>
                    <a:pt x="83" y="136"/>
                    <a:pt x="81" y="135"/>
                  </a:cubicBezTo>
                  <a:cubicBezTo>
                    <a:pt x="80" y="133"/>
                    <a:pt x="80" y="133"/>
                    <a:pt x="80" y="133"/>
                  </a:cubicBezTo>
                  <a:cubicBezTo>
                    <a:pt x="82" y="134"/>
                    <a:pt x="82" y="134"/>
                    <a:pt x="82" y="134"/>
                  </a:cubicBezTo>
                  <a:cubicBezTo>
                    <a:pt x="83" y="134"/>
                    <a:pt x="84" y="134"/>
                    <a:pt x="86" y="134"/>
                  </a:cubicBezTo>
                  <a:cubicBezTo>
                    <a:pt x="92" y="134"/>
                    <a:pt x="99" y="131"/>
                    <a:pt x="105" y="128"/>
                  </a:cubicBezTo>
                  <a:cubicBezTo>
                    <a:pt x="105" y="128"/>
                    <a:pt x="105" y="128"/>
                    <a:pt x="105" y="128"/>
                  </a:cubicBezTo>
                  <a:cubicBezTo>
                    <a:pt x="97" y="131"/>
                    <a:pt x="89" y="133"/>
                    <a:pt x="82" y="133"/>
                  </a:cubicBezTo>
                  <a:cubicBezTo>
                    <a:pt x="79" y="133"/>
                    <a:pt x="77" y="133"/>
                    <a:pt x="75" y="133"/>
                  </a:cubicBezTo>
                  <a:cubicBezTo>
                    <a:pt x="74" y="132"/>
                    <a:pt x="74" y="132"/>
                    <a:pt x="74" y="132"/>
                  </a:cubicBezTo>
                  <a:cubicBezTo>
                    <a:pt x="74" y="131"/>
                    <a:pt x="74" y="131"/>
                    <a:pt x="74" y="131"/>
                  </a:cubicBezTo>
                  <a:cubicBezTo>
                    <a:pt x="75" y="131"/>
                    <a:pt x="76" y="130"/>
                    <a:pt x="76" y="129"/>
                  </a:cubicBezTo>
                  <a:cubicBezTo>
                    <a:pt x="77" y="129"/>
                    <a:pt x="77" y="128"/>
                    <a:pt x="77" y="128"/>
                  </a:cubicBezTo>
                  <a:cubicBezTo>
                    <a:pt x="76" y="129"/>
                    <a:pt x="74" y="130"/>
                    <a:pt x="72" y="130"/>
                  </a:cubicBezTo>
                  <a:cubicBezTo>
                    <a:pt x="70" y="130"/>
                    <a:pt x="70" y="130"/>
                    <a:pt x="70" y="130"/>
                  </a:cubicBezTo>
                  <a:cubicBezTo>
                    <a:pt x="70" y="130"/>
                    <a:pt x="70" y="130"/>
                    <a:pt x="70" y="130"/>
                  </a:cubicBezTo>
                  <a:cubicBezTo>
                    <a:pt x="68" y="130"/>
                    <a:pt x="67" y="129"/>
                    <a:pt x="66" y="128"/>
                  </a:cubicBezTo>
                  <a:cubicBezTo>
                    <a:pt x="65" y="128"/>
                    <a:pt x="64" y="127"/>
                    <a:pt x="63" y="127"/>
                  </a:cubicBezTo>
                  <a:cubicBezTo>
                    <a:pt x="63" y="127"/>
                    <a:pt x="63" y="127"/>
                    <a:pt x="63" y="127"/>
                  </a:cubicBezTo>
                  <a:cubicBezTo>
                    <a:pt x="63" y="117"/>
                    <a:pt x="63" y="117"/>
                    <a:pt x="63" y="117"/>
                  </a:cubicBezTo>
                  <a:cubicBezTo>
                    <a:pt x="64" y="117"/>
                    <a:pt x="64" y="117"/>
                    <a:pt x="64" y="117"/>
                  </a:cubicBezTo>
                  <a:cubicBezTo>
                    <a:pt x="64" y="117"/>
                    <a:pt x="64" y="117"/>
                    <a:pt x="64" y="117"/>
                  </a:cubicBezTo>
                  <a:cubicBezTo>
                    <a:pt x="66" y="117"/>
                    <a:pt x="68" y="115"/>
                    <a:pt x="68" y="114"/>
                  </a:cubicBezTo>
                  <a:cubicBezTo>
                    <a:pt x="68" y="114"/>
                    <a:pt x="68" y="114"/>
                    <a:pt x="66" y="114"/>
                  </a:cubicBezTo>
                  <a:cubicBezTo>
                    <a:pt x="65" y="114"/>
                    <a:pt x="65" y="114"/>
                    <a:pt x="65" y="114"/>
                  </a:cubicBezTo>
                  <a:cubicBezTo>
                    <a:pt x="66" y="113"/>
                    <a:pt x="66" y="113"/>
                    <a:pt x="66" y="113"/>
                  </a:cubicBezTo>
                  <a:cubicBezTo>
                    <a:pt x="67" y="110"/>
                    <a:pt x="69" y="109"/>
                    <a:pt x="71" y="109"/>
                  </a:cubicBezTo>
                  <a:cubicBezTo>
                    <a:pt x="67" y="110"/>
                    <a:pt x="64" y="113"/>
                    <a:pt x="62" y="117"/>
                  </a:cubicBezTo>
                  <a:cubicBezTo>
                    <a:pt x="59" y="122"/>
                    <a:pt x="59" y="128"/>
                    <a:pt x="63" y="133"/>
                  </a:cubicBezTo>
                  <a:cubicBezTo>
                    <a:pt x="63" y="134"/>
                    <a:pt x="63" y="134"/>
                    <a:pt x="63" y="134"/>
                  </a:cubicBezTo>
                  <a:cubicBezTo>
                    <a:pt x="62" y="134"/>
                    <a:pt x="62" y="134"/>
                    <a:pt x="62" y="134"/>
                  </a:cubicBezTo>
                  <a:cubicBezTo>
                    <a:pt x="59" y="135"/>
                    <a:pt x="56" y="136"/>
                    <a:pt x="54" y="136"/>
                  </a:cubicBezTo>
                  <a:cubicBezTo>
                    <a:pt x="54" y="137"/>
                    <a:pt x="54" y="137"/>
                    <a:pt x="54" y="137"/>
                  </a:cubicBezTo>
                  <a:cubicBezTo>
                    <a:pt x="49" y="139"/>
                    <a:pt x="44" y="140"/>
                    <a:pt x="39" y="140"/>
                  </a:cubicBezTo>
                  <a:cubicBezTo>
                    <a:pt x="29" y="140"/>
                    <a:pt x="19" y="135"/>
                    <a:pt x="13" y="127"/>
                  </a:cubicBezTo>
                  <a:cubicBezTo>
                    <a:pt x="5" y="116"/>
                    <a:pt x="2" y="103"/>
                    <a:pt x="6" y="89"/>
                  </a:cubicBezTo>
                  <a:lnTo>
                    <a:pt x="7" y="86"/>
                  </a:lnTo>
                  <a:close/>
                  <a:moveTo>
                    <a:pt x="7" y="93"/>
                  </a:moveTo>
                  <a:cubicBezTo>
                    <a:pt x="4" y="105"/>
                    <a:pt x="7" y="117"/>
                    <a:pt x="14" y="126"/>
                  </a:cubicBezTo>
                  <a:cubicBezTo>
                    <a:pt x="21" y="135"/>
                    <a:pt x="31" y="139"/>
                    <a:pt x="41" y="139"/>
                  </a:cubicBezTo>
                  <a:cubicBezTo>
                    <a:pt x="41" y="139"/>
                    <a:pt x="41" y="139"/>
                    <a:pt x="41" y="139"/>
                  </a:cubicBezTo>
                  <a:cubicBezTo>
                    <a:pt x="16" y="139"/>
                    <a:pt x="10" y="113"/>
                    <a:pt x="7" y="93"/>
                  </a:cubicBezTo>
                  <a:close/>
                  <a:moveTo>
                    <a:pt x="108" y="133"/>
                  </a:moveTo>
                  <a:cubicBezTo>
                    <a:pt x="106" y="133"/>
                    <a:pt x="104" y="134"/>
                    <a:pt x="102" y="135"/>
                  </a:cubicBezTo>
                  <a:cubicBezTo>
                    <a:pt x="99" y="136"/>
                    <a:pt x="95" y="137"/>
                    <a:pt x="92" y="138"/>
                  </a:cubicBezTo>
                  <a:cubicBezTo>
                    <a:pt x="99" y="138"/>
                    <a:pt x="104" y="136"/>
                    <a:pt x="108" y="133"/>
                  </a:cubicBezTo>
                  <a:close/>
                  <a:moveTo>
                    <a:pt x="7" y="86"/>
                  </a:moveTo>
                  <a:cubicBezTo>
                    <a:pt x="7" y="89"/>
                    <a:pt x="7" y="89"/>
                    <a:pt x="7" y="89"/>
                  </a:cubicBezTo>
                  <a:cubicBezTo>
                    <a:pt x="12" y="114"/>
                    <a:pt x="17" y="137"/>
                    <a:pt x="41" y="137"/>
                  </a:cubicBezTo>
                  <a:cubicBezTo>
                    <a:pt x="43" y="137"/>
                    <a:pt x="45" y="137"/>
                    <a:pt x="48" y="137"/>
                  </a:cubicBezTo>
                  <a:cubicBezTo>
                    <a:pt x="32" y="137"/>
                    <a:pt x="19" y="128"/>
                    <a:pt x="13" y="113"/>
                  </a:cubicBezTo>
                  <a:cubicBezTo>
                    <a:pt x="7" y="96"/>
                    <a:pt x="12" y="77"/>
                    <a:pt x="23" y="67"/>
                  </a:cubicBezTo>
                  <a:cubicBezTo>
                    <a:pt x="26" y="65"/>
                    <a:pt x="26" y="65"/>
                    <a:pt x="26" y="65"/>
                  </a:cubicBezTo>
                  <a:cubicBezTo>
                    <a:pt x="26" y="63"/>
                    <a:pt x="27" y="62"/>
                    <a:pt x="27" y="62"/>
                  </a:cubicBezTo>
                  <a:cubicBezTo>
                    <a:pt x="28" y="61"/>
                    <a:pt x="28" y="61"/>
                    <a:pt x="28" y="61"/>
                  </a:cubicBezTo>
                  <a:cubicBezTo>
                    <a:pt x="28" y="61"/>
                    <a:pt x="28" y="61"/>
                    <a:pt x="28" y="61"/>
                  </a:cubicBezTo>
                  <a:cubicBezTo>
                    <a:pt x="30" y="62"/>
                    <a:pt x="31" y="63"/>
                    <a:pt x="32" y="64"/>
                  </a:cubicBezTo>
                  <a:cubicBezTo>
                    <a:pt x="33" y="68"/>
                    <a:pt x="30" y="73"/>
                    <a:pt x="29" y="75"/>
                  </a:cubicBezTo>
                  <a:cubicBezTo>
                    <a:pt x="28" y="76"/>
                    <a:pt x="28" y="76"/>
                    <a:pt x="28" y="76"/>
                  </a:cubicBezTo>
                  <a:cubicBezTo>
                    <a:pt x="28" y="76"/>
                    <a:pt x="28" y="76"/>
                    <a:pt x="28" y="76"/>
                  </a:cubicBezTo>
                  <a:cubicBezTo>
                    <a:pt x="27" y="75"/>
                    <a:pt x="26" y="74"/>
                    <a:pt x="26" y="72"/>
                  </a:cubicBezTo>
                  <a:cubicBezTo>
                    <a:pt x="25" y="70"/>
                    <a:pt x="26" y="68"/>
                    <a:pt x="26" y="66"/>
                  </a:cubicBezTo>
                  <a:cubicBezTo>
                    <a:pt x="24" y="68"/>
                    <a:pt x="24" y="68"/>
                    <a:pt x="24" y="68"/>
                  </a:cubicBezTo>
                  <a:cubicBezTo>
                    <a:pt x="22" y="71"/>
                    <a:pt x="22" y="73"/>
                    <a:pt x="23" y="75"/>
                  </a:cubicBezTo>
                  <a:cubicBezTo>
                    <a:pt x="24" y="78"/>
                    <a:pt x="28" y="80"/>
                    <a:pt x="33" y="80"/>
                  </a:cubicBezTo>
                  <a:cubicBezTo>
                    <a:pt x="36" y="77"/>
                    <a:pt x="41" y="71"/>
                    <a:pt x="39" y="64"/>
                  </a:cubicBezTo>
                  <a:cubicBezTo>
                    <a:pt x="38" y="63"/>
                    <a:pt x="37" y="62"/>
                    <a:pt x="35" y="62"/>
                  </a:cubicBezTo>
                  <a:cubicBezTo>
                    <a:pt x="36" y="62"/>
                    <a:pt x="36" y="62"/>
                    <a:pt x="36" y="62"/>
                  </a:cubicBezTo>
                  <a:cubicBezTo>
                    <a:pt x="38" y="64"/>
                    <a:pt x="39" y="69"/>
                    <a:pt x="38" y="73"/>
                  </a:cubicBezTo>
                  <a:cubicBezTo>
                    <a:pt x="36" y="77"/>
                    <a:pt x="34" y="79"/>
                    <a:pt x="30" y="79"/>
                  </a:cubicBezTo>
                  <a:cubicBezTo>
                    <a:pt x="30" y="79"/>
                    <a:pt x="30" y="79"/>
                    <a:pt x="30" y="79"/>
                  </a:cubicBezTo>
                  <a:cubicBezTo>
                    <a:pt x="30" y="79"/>
                    <a:pt x="30" y="79"/>
                    <a:pt x="29" y="79"/>
                  </a:cubicBezTo>
                  <a:cubicBezTo>
                    <a:pt x="28" y="78"/>
                    <a:pt x="28" y="78"/>
                    <a:pt x="28" y="78"/>
                  </a:cubicBezTo>
                  <a:cubicBezTo>
                    <a:pt x="29" y="78"/>
                    <a:pt x="29" y="78"/>
                    <a:pt x="29" y="78"/>
                  </a:cubicBezTo>
                  <a:cubicBezTo>
                    <a:pt x="29" y="76"/>
                    <a:pt x="30" y="75"/>
                    <a:pt x="31" y="74"/>
                  </a:cubicBezTo>
                  <a:cubicBezTo>
                    <a:pt x="33" y="71"/>
                    <a:pt x="35" y="68"/>
                    <a:pt x="34" y="62"/>
                  </a:cubicBezTo>
                  <a:cubicBezTo>
                    <a:pt x="34" y="61"/>
                    <a:pt x="34" y="61"/>
                    <a:pt x="34" y="61"/>
                  </a:cubicBezTo>
                  <a:cubicBezTo>
                    <a:pt x="33" y="61"/>
                    <a:pt x="31" y="60"/>
                    <a:pt x="30" y="58"/>
                  </a:cubicBezTo>
                  <a:cubicBezTo>
                    <a:pt x="30" y="58"/>
                    <a:pt x="30" y="58"/>
                    <a:pt x="30" y="58"/>
                  </a:cubicBezTo>
                  <a:cubicBezTo>
                    <a:pt x="30" y="58"/>
                    <a:pt x="30" y="58"/>
                    <a:pt x="30" y="58"/>
                  </a:cubicBezTo>
                  <a:cubicBezTo>
                    <a:pt x="38" y="39"/>
                    <a:pt x="34" y="10"/>
                    <a:pt x="18" y="2"/>
                  </a:cubicBezTo>
                  <a:cubicBezTo>
                    <a:pt x="18" y="5"/>
                    <a:pt x="20" y="8"/>
                    <a:pt x="23" y="11"/>
                  </a:cubicBezTo>
                  <a:cubicBezTo>
                    <a:pt x="26" y="14"/>
                    <a:pt x="29" y="18"/>
                    <a:pt x="30" y="24"/>
                  </a:cubicBezTo>
                  <a:cubicBezTo>
                    <a:pt x="30" y="26"/>
                    <a:pt x="30" y="28"/>
                    <a:pt x="30" y="30"/>
                  </a:cubicBezTo>
                  <a:cubicBezTo>
                    <a:pt x="31" y="32"/>
                    <a:pt x="31" y="32"/>
                    <a:pt x="31" y="32"/>
                  </a:cubicBezTo>
                  <a:cubicBezTo>
                    <a:pt x="35" y="38"/>
                    <a:pt x="33" y="44"/>
                    <a:pt x="31" y="49"/>
                  </a:cubicBezTo>
                  <a:cubicBezTo>
                    <a:pt x="30" y="52"/>
                    <a:pt x="29" y="55"/>
                    <a:pt x="29" y="58"/>
                  </a:cubicBezTo>
                  <a:cubicBezTo>
                    <a:pt x="29" y="61"/>
                    <a:pt x="29" y="61"/>
                    <a:pt x="29" y="61"/>
                  </a:cubicBezTo>
                  <a:cubicBezTo>
                    <a:pt x="27" y="58"/>
                    <a:pt x="27" y="58"/>
                    <a:pt x="27" y="58"/>
                  </a:cubicBezTo>
                  <a:cubicBezTo>
                    <a:pt x="25" y="53"/>
                    <a:pt x="26" y="49"/>
                    <a:pt x="28" y="44"/>
                  </a:cubicBezTo>
                  <a:cubicBezTo>
                    <a:pt x="29" y="40"/>
                    <a:pt x="31" y="36"/>
                    <a:pt x="30" y="32"/>
                  </a:cubicBezTo>
                  <a:cubicBezTo>
                    <a:pt x="30" y="32"/>
                    <a:pt x="30" y="32"/>
                    <a:pt x="30" y="32"/>
                  </a:cubicBezTo>
                  <a:cubicBezTo>
                    <a:pt x="30" y="35"/>
                    <a:pt x="29" y="38"/>
                    <a:pt x="28" y="42"/>
                  </a:cubicBezTo>
                  <a:cubicBezTo>
                    <a:pt x="26" y="47"/>
                    <a:pt x="24" y="53"/>
                    <a:pt x="24" y="59"/>
                  </a:cubicBezTo>
                  <a:cubicBezTo>
                    <a:pt x="25" y="60"/>
                    <a:pt x="25" y="60"/>
                    <a:pt x="25" y="60"/>
                  </a:cubicBezTo>
                  <a:cubicBezTo>
                    <a:pt x="24" y="60"/>
                    <a:pt x="24" y="60"/>
                    <a:pt x="24" y="60"/>
                  </a:cubicBezTo>
                  <a:cubicBezTo>
                    <a:pt x="23" y="61"/>
                    <a:pt x="22" y="61"/>
                    <a:pt x="21" y="61"/>
                  </a:cubicBezTo>
                  <a:cubicBezTo>
                    <a:pt x="21" y="61"/>
                    <a:pt x="21" y="61"/>
                    <a:pt x="21" y="61"/>
                  </a:cubicBezTo>
                  <a:cubicBezTo>
                    <a:pt x="20" y="61"/>
                    <a:pt x="20" y="61"/>
                    <a:pt x="19" y="62"/>
                  </a:cubicBezTo>
                  <a:cubicBezTo>
                    <a:pt x="18" y="69"/>
                    <a:pt x="14" y="74"/>
                    <a:pt x="11" y="79"/>
                  </a:cubicBezTo>
                  <a:cubicBezTo>
                    <a:pt x="10" y="82"/>
                    <a:pt x="8" y="84"/>
                    <a:pt x="7" y="86"/>
                  </a:cubicBezTo>
                  <a:close/>
                  <a:moveTo>
                    <a:pt x="85" y="136"/>
                  </a:moveTo>
                  <a:cubicBezTo>
                    <a:pt x="86" y="136"/>
                    <a:pt x="87" y="137"/>
                    <a:pt x="89" y="137"/>
                  </a:cubicBezTo>
                  <a:cubicBezTo>
                    <a:pt x="93" y="137"/>
                    <a:pt x="97" y="135"/>
                    <a:pt x="101" y="133"/>
                  </a:cubicBezTo>
                  <a:cubicBezTo>
                    <a:pt x="105" y="132"/>
                    <a:pt x="108" y="131"/>
                    <a:pt x="110" y="131"/>
                  </a:cubicBezTo>
                  <a:cubicBezTo>
                    <a:pt x="111" y="131"/>
                    <a:pt x="111" y="131"/>
                    <a:pt x="111" y="131"/>
                  </a:cubicBezTo>
                  <a:cubicBezTo>
                    <a:pt x="113" y="129"/>
                    <a:pt x="116" y="127"/>
                    <a:pt x="118" y="126"/>
                  </a:cubicBezTo>
                  <a:cubicBezTo>
                    <a:pt x="120" y="125"/>
                    <a:pt x="122" y="125"/>
                    <a:pt x="123" y="124"/>
                  </a:cubicBezTo>
                  <a:cubicBezTo>
                    <a:pt x="122" y="124"/>
                    <a:pt x="122" y="123"/>
                    <a:pt x="121" y="123"/>
                  </a:cubicBezTo>
                  <a:cubicBezTo>
                    <a:pt x="117" y="123"/>
                    <a:pt x="111" y="126"/>
                    <a:pt x="106" y="129"/>
                  </a:cubicBezTo>
                  <a:cubicBezTo>
                    <a:pt x="99" y="132"/>
                    <a:pt x="92" y="136"/>
                    <a:pt x="85" y="136"/>
                  </a:cubicBezTo>
                  <a:close/>
                  <a:moveTo>
                    <a:pt x="64" y="126"/>
                  </a:moveTo>
                  <a:cubicBezTo>
                    <a:pt x="65" y="126"/>
                    <a:pt x="66" y="126"/>
                    <a:pt x="67" y="127"/>
                  </a:cubicBezTo>
                  <a:cubicBezTo>
                    <a:pt x="68" y="128"/>
                    <a:pt x="69" y="128"/>
                    <a:pt x="70" y="128"/>
                  </a:cubicBezTo>
                  <a:cubicBezTo>
                    <a:pt x="70" y="128"/>
                    <a:pt x="70" y="128"/>
                    <a:pt x="70" y="128"/>
                  </a:cubicBezTo>
                  <a:cubicBezTo>
                    <a:pt x="70" y="128"/>
                    <a:pt x="71" y="128"/>
                    <a:pt x="71" y="127"/>
                  </a:cubicBezTo>
                  <a:cubicBezTo>
                    <a:pt x="72" y="125"/>
                    <a:pt x="75" y="121"/>
                    <a:pt x="74" y="118"/>
                  </a:cubicBezTo>
                  <a:cubicBezTo>
                    <a:pt x="74" y="117"/>
                    <a:pt x="73" y="116"/>
                    <a:pt x="72" y="115"/>
                  </a:cubicBezTo>
                  <a:cubicBezTo>
                    <a:pt x="70" y="114"/>
                    <a:pt x="70" y="114"/>
                    <a:pt x="70" y="114"/>
                  </a:cubicBezTo>
                  <a:cubicBezTo>
                    <a:pt x="70" y="114"/>
                    <a:pt x="70" y="114"/>
                    <a:pt x="70" y="114"/>
                  </a:cubicBezTo>
                  <a:cubicBezTo>
                    <a:pt x="70" y="116"/>
                    <a:pt x="67" y="118"/>
                    <a:pt x="64" y="118"/>
                  </a:cubicBezTo>
                  <a:cubicBezTo>
                    <a:pt x="64" y="118"/>
                    <a:pt x="64" y="118"/>
                    <a:pt x="64" y="118"/>
                  </a:cubicBezTo>
                  <a:lnTo>
                    <a:pt x="64" y="126"/>
                  </a:lnTo>
                  <a:close/>
                  <a:moveTo>
                    <a:pt x="75" y="116"/>
                  </a:moveTo>
                  <a:cubicBezTo>
                    <a:pt x="75" y="117"/>
                    <a:pt x="75" y="117"/>
                    <a:pt x="75" y="118"/>
                  </a:cubicBezTo>
                  <a:cubicBezTo>
                    <a:pt x="76" y="121"/>
                    <a:pt x="74" y="125"/>
                    <a:pt x="72" y="128"/>
                  </a:cubicBezTo>
                  <a:cubicBezTo>
                    <a:pt x="75" y="126"/>
                    <a:pt x="77" y="121"/>
                    <a:pt x="77" y="118"/>
                  </a:cubicBezTo>
                  <a:cubicBezTo>
                    <a:pt x="76" y="118"/>
                    <a:pt x="76" y="117"/>
                    <a:pt x="75" y="116"/>
                  </a:cubicBezTo>
                  <a:close/>
                  <a:moveTo>
                    <a:pt x="70" y="114"/>
                  </a:moveTo>
                  <a:cubicBezTo>
                    <a:pt x="72" y="114"/>
                    <a:pt x="72" y="114"/>
                    <a:pt x="72" y="114"/>
                  </a:cubicBezTo>
                  <a:cubicBezTo>
                    <a:pt x="76" y="115"/>
                    <a:pt x="78" y="117"/>
                    <a:pt x="78" y="118"/>
                  </a:cubicBezTo>
                  <a:cubicBezTo>
                    <a:pt x="79" y="121"/>
                    <a:pt x="77" y="125"/>
                    <a:pt x="74" y="128"/>
                  </a:cubicBezTo>
                  <a:cubicBezTo>
                    <a:pt x="79" y="126"/>
                    <a:pt x="79" y="122"/>
                    <a:pt x="79" y="120"/>
                  </a:cubicBezTo>
                  <a:cubicBezTo>
                    <a:pt x="79" y="116"/>
                    <a:pt x="76" y="110"/>
                    <a:pt x="72" y="110"/>
                  </a:cubicBezTo>
                  <a:cubicBezTo>
                    <a:pt x="71" y="110"/>
                    <a:pt x="69" y="111"/>
                    <a:pt x="68" y="113"/>
                  </a:cubicBezTo>
                  <a:cubicBezTo>
                    <a:pt x="69" y="113"/>
                    <a:pt x="69" y="113"/>
                    <a:pt x="70" y="114"/>
                  </a:cubicBezTo>
                  <a:close/>
                  <a:moveTo>
                    <a:pt x="122" y="122"/>
                  </a:moveTo>
                  <a:cubicBezTo>
                    <a:pt x="123" y="122"/>
                    <a:pt x="124" y="122"/>
                    <a:pt x="125" y="123"/>
                  </a:cubicBezTo>
                  <a:cubicBezTo>
                    <a:pt x="126" y="123"/>
                    <a:pt x="126" y="123"/>
                    <a:pt x="126" y="123"/>
                  </a:cubicBezTo>
                  <a:cubicBezTo>
                    <a:pt x="125" y="124"/>
                    <a:pt x="125" y="124"/>
                    <a:pt x="125" y="124"/>
                  </a:cubicBezTo>
                  <a:cubicBezTo>
                    <a:pt x="125" y="124"/>
                    <a:pt x="124" y="125"/>
                    <a:pt x="123" y="125"/>
                  </a:cubicBezTo>
                  <a:cubicBezTo>
                    <a:pt x="127" y="124"/>
                    <a:pt x="131" y="123"/>
                    <a:pt x="136" y="123"/>
                  </a:cubicBezTo>
                  <a:cubicBezTo>
                    <a:pt x="139" y="123"/>
                    <a:pt x="141" y="123"/>
                    <a:pt x="143" y="124"/>
                  </a:cubicBezTo>
                  <a:cubicBezTo>
                    <a:pt x="140" y="122"/>
                    <a:pt x="136" y="121"/>
                    <a:pt x="131" y="121"/>
                  </a:cubicBezTo>
                  <a:cubicBezTo>
                    <a:pt x="128" y="121"/>
                    <a:pt x="125" y="121"/>
                    <a:pt x="122" y="122"/>
                  </a:cubicBezTo>
                  <a:close/>
                  <a:moveTo>
                    <a:pt x="72" y="109"/>
                  </a:moveTo>
                  <a:cubicBezTo>
                    <a:pt x="77" y="109"/>
                    <a:pt x="81" y="115"/>
                    <a:pt x="81" y="120"/>
                  </a:cubicBezTo>
                  <a:cubicBezTo>
                    <a:pt x="81" y="121"/>
                    <a:pt x="81" y="122"/>
                    <a:pt x="81" y="123"/>
                  </a:cubicBezTo>
                  <a:cubicBezTo>
                    <a:pt x="82" y="121"/>
                    <a:pt x="82" y="118"/>
                    <a:pt x="81" y="114"/>
                  </a:cubicBezTo>
                  <a:cubicBezTo>
                    <a:pt x="79" y="110"/>
                    <a:pt x="75" y="108"/>
                    <a:pt x="71" y="109"/>
                  </a:cubicBezTo>
                  <a:cubicBezTo>
                    <a:pt x="72" y="109"/>
                    <a:pt x="72" y="109"/>
                    <a:pt x="72" y="109"/>
                  </a:cubicBezTo>
                  <a:close/>
                  <a:moveTo>
                    <a:pt x="36" y="65"/>
                  </a:moveTo>
                  <a:cubicBezTo>
                    <a:pt x="36" y="69"/>
                    <a:pt x="34" y="72"/>
                    <a:pt x="32" y="74"/>
                  </a:cubicBezTo>
                  <a:cubicBezTo>
                    <a:pt x="32" y="75"/>
                    <a:pt x="31" y="76"/>
                    <a:pt x="31" y="77"/>
                  </a:cubicBezTo>
                  <a:cubicBezTo>
                    <a:pt x="34" y="77"/>
                    <a:pt x="36" y="74"/>
                    <a:pt x="36" y="73"/>
                  </a:cubicBezTo>
                  <a:cubicBezTo>
                    <a:pt x="37" y="70"/>
                    <a:pt x="37" y="67"/>
                    <a:pt x="36" y="65"/>
                  </a:cubicBezTo>
                  <a:close/>
                  <a:moveTo>
                    <a:pt x="28" y="63"/>
                  </a:moveTo>
                  <a:cubicBezTo>
                    <a:pt x="27" y="65"/>
                    <a:pt x="27" y="69"/>
                    <a:pt x="27" y="72"/>
                  </a:cubicBezTo>
                  <a:cubicBezTo>
                    <a:pt x="27" y="73"/>
                    <a:pt x="28" y="73"/>
                    <a:pt x="28" y="74"/>
                  </a:cubicBezTo>
                  <a:cubicBezTo>
                    <a:pt x="30" y="71"/>
                    <a:pt x="32" y="67"/>
                    <a:pt x="31" y="65"/>
                  </a:cubicBezTo>
                  <a:cubicBezTo>
                    <a:pt x="30" y="64"/>
                    <a:pt x="30" y="63"/>
                    <a:pt x="28" y="63"/>
                  </a:cubicBezTo>
                  <a:close/>
                  <a:moveTo>
                    <a:pt x="32" y="36"/>
                  </a:moveTo>
                  <a:cubicBezTo>
                    <a:pt x="31" y="39"/>
                    <a:pt x="30" y="42"/>
                    <a:pt x="29" y="44"/>
                  </a:cubicBezTo>
                  <a:cubicBezTo>
                    <a:pt x="28" y="48"/>
                    <a:pt x="27" y="51"/>
                    <a:pt x="28" y="55"/>
                  </a:cubicBezTo>
                  <a:cubicBezTo>
                    <a:pt x="28" y="53"/>
                    <a:pt x="29" y="51"/>
                    <a:pt x="29" y="49"/>
                  </a:cubicBezTo>
                  <a:cubicBezTo>
                    <a:pt x="31" y="45"/>
                    <a:pt x="32" y="41"/>
                    <a:pt x="32" y="36"/>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16" name="Freeform 47"/>
            <p:cNvSpPr>
              <a:spLocks noEditPoints="1"/>
            </p:cNvSpPr>
            <p:nvPr/>
          </p:nvSpPr>
          <p:spPr bwMode="auto">
            <a:xfrm>
              <a:off x="895350" y="3316288"/>
              <a:ext cx="363538" cy="328613"/>
            </a:xfrm>
            <a:custGeom>
              <a:avLst/>
              <a:gdLst>
                <a:gd name="T0" fmla="*/ 50 w 161"/>
                <a:gd name="T1" fmla="*/ 8 h 146"/>
                <a:gd name="T2" fmla="*/ 60 w 161"/>
                <a:gd name="T3" fmla="*/ 25 h 146"/>
                <a:gd name="T4" fmla="*/ 54 w 161"/>
                <a:gd name="T5" fmla="*/ 17 h 146"/>
                <a:gd name="T6" fmla="*/ 63 w 161"/>
                <a:gd name="T7" fmla="*/ 34 h 146"/>
                <a:gd name="T8" fmla="*/ 49 w 161"/>
                <a:gd name="T9" fmla="*/ 37 h 146"/>
                <a:gd name="T10" fmla="*/ 41 w 161"/>
                <a:gd name="T11" fmla="*/ 13 h 146"/>
                <a:gd name="T12" fmla="*/ 16 w 161"/>
                <a:gd name="T13" fmla="*/ 62 h 146"/>
                <a:gd name="T14" fmla="*/ 34 w 161"/>
                <a:gd name="T15" fmla="*/ 92 h 146"/>
                <a:gd name="T16" fmla="*/ 27 w 161"/>
                <a:gd name="T17" fmla="*/ 146 h 146"/>
                <a:gd name="T18" fmla="*/ 33 w 161"/>
                <a:gd name="T19" fmla="*/ 104 h 146"/>
                <a:gd name="T20" fmla="*/ 26 w 161"/>
                <a:gd name="T21" fmla="*/ 102 h 146"/>
                <a:gd name="T22" fmla="*/ 30 w 161"/>
                <a:gd name="T23" fmla="*/ 101 h 146"/>
                <a:gd name="T24" fmla="*/ 4 w 161"/>
                <a:gd name="T25" fmla="*/ 60 h 146"/>
                <a:gd name="T26" fmla="*/ 41 w 161"/>
                <a:gd name="T27" fmla="*/ 10 h 146"/>
                <a:gd name="T28" fmla="*/ 51 w 161"/>
                <a:gd name="T29" fmla="*/ 4 h 146"/>
                <a:gd name="T30" fmla="*/ 145 w 161"/>
                <a:gd name="T31" fmla="*/ 13 h 146"/>
                <a:gd name="T32" fmla="*/ 142 w 161"/>
                <a:gd name="T33" fmla="*/ 0 h 146"/>
                <a:gd name="T34" fmla="*/ 141 w 161"/>
                <a:gd name="T35" fmla="*/ 33 h 146"/>
                <a:gd name="T36" fmla="*/ 50 w 161"/>
                <a:gd name="T37" fmla="*/ 8 h 146"/>
                <a:gd name="T38" fmla="*/ 137 w 161"/>
                <a:gd name="T39" fmla="*/ 31 h 146"/>
                <a:gd name="T40" fmla="*/ 148 w 161"/>
                <a:gd name="T41" fmla="*/ 16 h 146"/>
                <a:gd name="T42" fmla="*/ 70 w 161"/>
                <a:gd name="T43" fmla="*/ 8 h 146"/>
                <a:gd name="T44" fmla="*/ 137 w 161"/>
                <a:gd name="T45" fmla="*/ 31 h 146"/>
                <a:gd name="T46" fmla="*/ 26 w 161"/>
                <a:gd name="T47" fmla="*/ 84 h 146"/>
                <a:gd name="T48" fmla="*/ 22 w 161"/>
                <a:gd name="T49" fmla="*/ 16 h 146"/>
                <a:gd name="T50" fmla="*/ 26 w 161"/>
                <a:gd name="T51" fmla="*/ 84 h 146"/>
                <a:gd name="T52" fmla="*/ 57 w 161"/>
                <a:gd name="T53" fmla="*/ 28 h 146"/>
                <a:gd name="T54" fmla="*/ 46 w 161"/>
                <a:gd name="T55" fmla="*/ 16 h 146"/>
                <a:gd name="T56" fmla="*/ 57 w 161"/>
                <a:gd name="T57" fmla="*/ 28 h 146"/>
                <a:gd name="T58" fmla="*/ 57 w 161"/>
                <a:gd name="T59" fmla="*/ 31 h 146"/>
                <a:gd name="T60" fmla="*/ 46 w 161"/>
                <a:gd name="T61" fmla="*/ 28 h 146"/>
                <a:gd name="T62" fmla="*/ 57 w 161"/>
                <a:gd name="T63" fmla="*/ 31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61" h="146">
                  <a:moveTo>
                    <a:pt x="50" y="8"/>
                  </a:moveTo>
                  <a:cubicBezTo>
                    <a:pt x="55" y="14"/>
                    <a:pt x="53" y="20"/>
                    <a:pt x="60" y="25"/>
                  </a:cubicBezTo>
                  <a:cubicBezTo>
                    <a:pt x="62" y="23"/>
                    <a:pt x="58" y="18"/>
                    <a:pt x="54" y="17"/>
                  </a:cubicBezTo>
                  <a:cubicBezTo>
                    <a:pt x="64" y="13"/>
                    <a:pt x="65" y="25"/>
                    <a:pt x="63" y="34"/>
                  </a:cubicBezTo>
                  <a:cubicBezTo>
                    <a:pt x="59" y="36"/>
                    <a:pt x="55" y="37"/>
                    <a:pt x="49" y="37"/>
                  </a:cubicBezTo>
                  <a:cubicBezTo>
                    <a:pt x="43" y="31"/>
                    <a:pt x="43" y="19"/>
                    <a:pt x="41" y="13"/>
                  </a:cubicBezTo>
                  <a:cubicBezTo>
                    <a:pt x="14" y="14"/>
                    <a:pt x="9" y="41"/>
                    <a:pt x="16" y="62"/>
                  </a:cubicBezTo>
                  <a:cubicBezTo>
                    <a:pt x="19" y="72"/>
                    <a:pt x="30" y="81"/>
                    <a:pt x="34" y="92"/>
                  </a:cubicBezTo>
                  <a:cubicBezTo>
                    <a:pt x="41" y="111"/>
                    <a:pt x="38" y="129"/>
                    <a:pt x="27" y="146"/>
                  </a:cubicBezTo>
                  <a:cubicBezTo>
                    <a:pt x="28" y="137"/>
                    <a:pt x="39" y="121"/>
                    <a:pt x="33" y="104"/>
                  </a:cubicBezTo>
                  <a:cubicBezTo>
                    <a:pt x="31" y="102"/>
                    <a:pt x="29" y="102"/>
                    <a:pt x="26" y="102"/>
                  </a:cubicBezTo>
                  <a:cubicBezTo>
                    <a:pt x="26" y="100"/>
                    <a:pt x="28" y="101"/>
                    <a:pt x="30" y="101"/>
                  </a:cubicBezTo>
                  <a:cubicBezTo>
                    <a:pt x="28" y="89"/>
                    <a:pt x="7" y="79"/>
                    <a:pt x="4" y="60"/>
                  </a:cubicBezTo>
                  <a:cubicBezTo>
                    <a:pt x="1" y="34"/>
                    <a:pt x="12" y="6"/>
                    <a:pt x="41" y="10"/>
                  </a:cubicBezTo>
                  <a:cubicBezTo>
                    <a:pt x="45" y="9"/>
                    <a:pt x="47" y="5"/>
                    <a:pt x="51" y="4"/>
                  </a:cubicBezTo>
                  <a:cubicBezTo>
                    <a:pt x="86" y="1"/>
                    <a:pt x="128" y="46"/>
                    <a:pt x="145" y="13"/>
                  </a:cubicBezTo>
                  <a:cubicBezTo>
                    <a:pt x="146" y="6"/>
                    <a:pt x="144" y="3"/>
                    <a:pt x="142" y="0"/>
                  </a:cubicBezTo>
                  <a:cubicBezTo>
                    <a:pt x="161" y="2"/>
                    <a:pt x="149" y="29"/>
                    <a:pt x="141" y="33"/>
                  </a:cubicBezTo>
                  <a:cubicBezTo>
                    <a:pt x="111" y="47"/>
                    <a:pt x="71" y="4"/>
                    <a:pt x="50" y="8"/>
                  </a:cubicBezTo>
                  <a:close/>
                  <a:moveTo>
                    <a:pt x="137" y="31"/>
                  </a:moveTo>
                  <a:cubicBezTo>
                    <a:pt x="142" y="29"/>
                    <a:pt x="151" y="17"/>
                    <a:pt x="148" y="16"/>
                  </a:cubicBezTo>
                  <a:cubicBezTo>
                    <a:pt x="130" y="43"/>
                    <a:pt x="93" y="14"/>
                    <a:pt x="70" y="8"/>
                  </a:cubicBezTo>
                  <a:cubicBezTo>
                    <a:pt x="87" y="21"/>
                    <a:pt x="105" y="33"/>
                    <a:pt x="137" y="31"/>
                  </a:cubicBezTo>
                  <a:close/>
                  <a:moveTo>
                    <a:pt x="26" y="84"/>
                  </a:moveTo>
                  <a:cubicBezTo>
                    <a:pt x="10" y="71"/>
                    <a:pt x="7" y="27"/>
                    <a:pt x="22" y="16"/>
                  </a:cubicBezTo>
                  <a:cubicBezTo>
                    <a:pt x="0" y="29"/>
                    <a:pt x="5" y="78"/>
                    <a:pt x="26" y="84"/>
                  </a:cubicBezTo>
                  <a:close/>
                  <a:moveTo>
                    <a:pt x="57" y="28"/>
                  </a:moveTo>
                  <a:cubicBezTo>
                    <a:pt x="55" y="22"/>
                    <a:pt x="53" y="16"/>
                    <a:pt x="46" y="16"/>
                  </a:cubicBezTo>
                  <a:cubicBezTo>
                    <a:pt x="46" y="23"/>
                    <a:pt x="50" y="27"/>
                    <a:pt x="57" y="28"/>
                  </a:cubicBezTo>
                  <a:close/>
                  <a:moveTo>
                    <a:pt x="57" y="31"/>
                  </a:moveTo>
                  <a:cubicBezTo>
                    <a:pt x="51" y="33"/>
                    <a:pt x="49" y="24"/>
                    <a:pt x="46" y="28"/>
                  </a:cubicBezTo>
                  <a:cubicBezTo>
                    <a:pt x="47" y="31"/>
                    <a:pt x="56" y="40"/>
                    <a:pt x="57" y="31"/>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17" name="Freeform 48"/>
            <p:cNvSpPr>
              <a:spLocks noEditPoints="1"/>
            </p:cNvSpPr>
            <p:nvPr/>
          </p:nvSpPr>
          <p:spPr bwMode="auto">
            <a:xfrm>
              <a:off x="903288" y="3313113"/>
              <a:ext cx="336550" cy="338138"/>
            </a:xfrm>
            <a:custGeom>
              <a:avLst/>
              <a:gdLst>
                <a:gd name="T0" fmla="*/ 81 w 150"/>
                <a:gd name="T1" fmla="*/ 22 h 150"/>
                <a:gd name="T2" fmla="*/ 52 w 150"/>
                <a:gd name="T3" fmla="*/ 17 h 150"/>
                <a:gd name="T4" fmla="*/ 60 w 150"/>
                <a:gd name="T5" fmla="*/ 35 h 150"/>
                <a:gd name="T6" fmla="*/ 45 w 150"/>
                <a:gd name="T7" fmla="*/ 39 h 150"/>
                <a:gd name="T8" fmla="*/ 39 w 150"/>
                <a:gd name="T9" fmla="*/ 20 h 150"/>
                <a:gd name="T10" fmla="*/ 14 w 150"/>
                <a:gd name="T11" fmla="*/ 63 h 150"/>
                <a:gd name="T12" fmla="*/ 25 w 150"/>
                <a:gd name="T13" fmla="*/ 148 h 150"/>
                <a:gd name="T14" fmla="*/ 26 w 150"/>
                <a:gd name="T15" fmla="*/ 137 h 150"/>
                <a:gd name="T16" fmla="*/ 23 w 150"/>
                <a:gd name="T17" fmla="*/ 104 h 150"/>
                <a:gd name="T18" fmla="*/ 26 w 150"/>
                <a:gd name="T19" fmla="*/ 101 h 150"/>
                <a:gd name="T20" fmla="*/ 1 w 150"/>
                <a:gd name="T21" fmla="*/ 61 h 150"/>
                <a:gd name="T22" fmla="*/ 38 w 150"/>
                <a:gd name="T23" fmla="*/ 10 h 150"/>
                <a:gd name="T24" fmla="*/ 91 w 150"/>
                <a:gd name="T25" fmla="*/ 16 h 150"/>
                <a:gd name="T26" fmla="*/ 139 w 150"/>
                <a:gd name="T27" fmla="*/ 2 h 150"/>
                <a:gd name="T28" fmla="*/ 150 w 150"/>
                <a:gd name="T29" fmla="*/ 12 h 150"/>
                <a:gd name="T30" fmla="*/ 82 w 150"/>
                <a:gd name="T31" fmla="*/ 20 h 150"/>
                <a:gd name="T32" fmla="*/ 141 w 150"/>
                <a:gd name="T33" fmla="*/ 2 h 150"/>
                <a:gd name="T34" fmla="*/ 143 w 150"/>
                <a:gd name="T35" fmla="*/ 14 h 150"/>
                <a:gd name="T36" fmla="*/ 44 w 150"/>
                <a:gd name="T37" fmla="*/ 9 h 150"/>
                <a:gd name="T38" fmla="*/ 38 w 150"/>
                <a:gd name="T39" fmla="*/ 12 h 150"/>
                <a:gd name="T40" fmla="*/ 2 w 150"/>
                <a:gd name="T41" fmla="*/ 60 h 150"/>
                <a:gd name="T42" fmla="*/ 28 w 150"/>
                <a:gd name="T43" fmla="*/ 102 h 150"/>
                <a:gd name="T44" fmla="*/ 30 w 150"/>
                <a:gd name="T45" fmla="*/ 104 h 150"/>
                <a:gd name="T46" fmla="*/ 32 w 150"/>
                <a:gd name="T47" fmla="*/ 116 h 150"/>
                <a:gd name="T48" fmla="*/ 31 w 150"/>
                <a:gd name="T49" fmla="*/ 93 h 150"/>
                <a:gd name="T50" fmla="*/ 11 w 150"/>
                <a:gd name="T51" fmla="*/ 61 h 150"/>
                <a:gd name="T52" fmla="*/ 23 w 150"/>
                <a:gd name="T53" fmla="*/ 85 h 150"/>
                <a:gd name="T54" fmla="*/ 19 w 150"/>
                <a:gd name="T55" fmla="*/ 17 h 150"/>
                <a:gd name="T56" fmla="*/ 39 w 150"/>
                <a:gd name="T57" fmla="*/ 13 h 150"/>
                <a:gd name="T58" fmla="*/ 42 w 150"/>
                <a:gd name="T59" fmla="*/ 29 h 150"/>
                <a:gd name="T60" fmla="*/ 48 w 150"/>
                <a:gd name="T61" fmla="*/ 29 h 150"/>
                <a:gd name="T62" fmla="*/ 55 w 150"/>
                <a:gd name="T63" fmla="*/ 32 h 150"/>
                <a:gd name="T64" fmla="*/ 42 w 150"/>
                <a:gd name="T65" fmla="*/ 30 h 150"/>
                <a:gd name="T66" fmla="*/ 60 w 150"/>
                <a:gd name="T67" fmla="*/ 27 h 150"/>
                <a:gd name="T68" fmla="*/ 58 w 150"/>
                <a:gd name="T69" fmla="*/ 25 h 150"/>
                <a:gd name="T70" fmla="*/ 56 w 150"/>
                <a:gd name="T71" fmla="*/ 27 h 150"/>
                <a:gd name="T72" fmla="*/ 50 w 150"/>
                <a:gd name="T73" fmla="*/ 18 h 150"/>
                <a:gd name="T74" fmla="*/ 45 w 150"/>
                <a:gd name="T75" fmla="*/ 9 h 150"/>
                <a:gd name="T76" fmla="*/ 57 w 150"/>
                <a:gd name="T77" fmla="*/ 25 h 150"/>
                <a:gd name="T78" fmla="*/ 53 w 150"/>
                <a:gd name="T79" fmla="*/ 33 h 150"/>
                <a:gd name="T80" fmla="*/ 44 w 150"/>
                <a:gd name="T81" fmla="*/ 29 h 150"/>
                <a:gd name="T82" fmla="*/ 8 w 150"/>
                <a:gd name="T83" fmla="*/ 46 h 150"/>
                <a:gd name="T84" fmla="*/ 146 w 150"/>
                <a:gd name="T85" fmla="*/ 18 h 150"/>
                <a:gd name="T86" fmla="*/ 134 w 150"/>
                <a:gd name="T87" fmla="*/ 33 h 150"/>
                <a:gd name="T88" fmla="*/ 67 w 150"/>
                <a:gd name="T89" fmla="*/ 9 h 150"/>
                <a:gd name="T90" fmla="*/ 145 w 150"/>
                <a:gd name="T91" fmla="*/ 16 h 150"/>
                <a:gd name="T92" fmla="*/ 133 w 150"/>
                <a:gd name="T93" fmla="*/ 31 h 150"/>
                <a:gd name="T94" fmla="*/ 71 w 150"/>
                <a:gd name="T95" fmla="*/ 11 h 150"/>
                <a:gd name="T96" fmla="*/ 54 w 150"/>
                <a:gd name="T97" fmla="*/ 30 h 150"/>
                <a:gd name="T98" fmla="*/ 43 w 150"/>
                <a:gd name="T99" fmla="*/ 16 h 150"/>
                <a:gd name="T100" fmla="*/ 43 w 150"/>
                <a:gd name="T101" fmla="*/ 17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50" h="150">
                  <a:moveTo>
                    <a:pt x="150" y="12"/>
                  </a:moveTo>
                  <a:cubicBezTo>
                    <a:pt x="150" y="20"/>
                    <a:pt x="143" y="32"/>
                    <a:pt x="138" y="34"/>
                  </a:cubicBezTo>
                  <a:cubicBezTo>
                    <a:pt x="120" y="43"/>
                    <a:pt x="99" y="32"/>
                    <a:pt x="81" y="22"/>
                  </a:cubicBezTo>
                  <a:cubicBezTo>
                    <a:pt x="69" y="15"/>
                    <a:pt x="57" y="9"/>
                    <a:pt x="48" y="10"/>
                  </a:cubicBezTo>
                  <a:cubicBezTo>
                    <a:pt x="50" y="12"/>
                    <a:pt x="51" y="15"/>
                    <a:pt x="52" y="17"/>
                  </a:cubicBezTo>
                  <a:cubicBezTo>
                    <a:pt x="52" y="17"/>
                    <a:pt x="52" y="17"/>
                    <a:pt x="52" y="17"/>
                  </a:cubicBezTo>
                  <a:cubicBezTo>
                    <a:pt x="54" y="16"/>
                    <a:pt x="56" y="16"/>
                    <a:pt x="58" y="17"/>
                  </a:cubicBezTo>
                  <a:cubicBezTo>
                    <a:pt x="61" y="19"/>
                    <a:pt x="61" y="24"/>
                    <a:pt x="61" y="27"/>
                  </a:cubicBezTo>
                  <a:cubicBezTo>
                    <a:pt x="61" y="30"/>
                    <a:pt x="61" y="33"/>
                    <a:pt x="60" y="35"/>
                  </a:cubicBezTo>
                  <a:cubicBezTo>
                    <a:pt x="60" y="35"/>
                    <a:pt x="60" y="35"/>
                    <a:pt x="60" y="35"/>
                  </a:cubicBezTo>
                  <a:cubicBezTo>
                    <a:pt x="60" y="36"/>
                    <a:pt x="60" y="36"/>
                    <a:pt x="60" y="36"/>
                  </a:cubicBezTo>
                  <a:cubicBezTo>
                    <a:pt x="57" y="38"/>
                    <a:pt x="52" y="39"/>
                    <a:pt x="45" y="39"/>
                  </a:cubicBezTo>
                  <a:cubicBezTo>
                    <a:pt x="45" y="39"/>
                    <a:pt x="45" y="39"/>
                    <a:pt x="45" y="39"/>
                  </a:cubicBezTo>
                  <a:cubicBezTo>
                    <a:pt x="45" y="38"/>
                    <a:pt x="45" y="38"/>
                    <a:pt x="45" y="38"/>
                  </a:cubicBezTo>
                  <a:cubicBezTo>
                    <a:pt x="41" y="34"/>
                    <a:pt x="40" y="26"/>
                    <a:pt x="39" y="20"/>
                  </a:cubicBezTo>
                  <a:cubicBezTo>
                    <a:pt x="39" y="18"/>
                    <a:pt x="38" y="16"/>
                    <a:pt x="38" y="14"/>
                  </a:cubicBezTo>
                  <a:cubicBezTo>
                    <a:pt x="21" y="15"/>
                    <a:pt x="11" y="27"/>
                    <a:pt x="11" y="47"/>
                  </a:cubicBezTo>
                  <a:cubicBezTo>
                    <a:pt x="11" y="52"/>
                    <a:pt x="12" y="58"/>
                    <a:pt x="14" y="63"/>
                  </a:cubicBezTo>
                  <a:cubicBezTo>
                    <a:pt x="15" y="68"/>
                    <a:pt x="18" y="72"/>
                    <a:pt x="22" y="77"/>
                  </a:cubicBezTo>
                  <a:cubicBezTo>
                    <a:pt x="26" y="82"/>
                    <a:pt x="30" y="87"/>
                    <a:pt x="32" y="93"/>
                  </a:cubicBezTo>
                  <a:cubicBezTo>
                    <a:pt x="39" y="111"/>
                    <a:pt x="36" y="130"/>
                    <a:pt x="25" y="148"/>
                  </a:cubicBezTo>
                  <a:cubicBezTo>
                    <a:pt x="23" y="150"/>
                    <a:pt x="23" y="150"/>
                    <a:pt x="23" y="150"/>
                  </a:cubicBezTo>
                  <a:cubicBezTo>
                    <a:pt x="23" y="147"/>
                    <a:pt x="23" y="147"/>
                    <a:pt x="23" y="147"/>
                  </a:cubicBezTo>
                  <a:cubicBezTo>
                    <a:pt x="24" y="144"/>
                    <a:pt x="25" y="141"/>
                    <a:pt x="26" y="137"/>
                  </a:cubicBezTo>
                  <a:cubicBezTo>
                    <a:pt x="28" y="131"/>
                    <a:pt x="31" y="123"/>
                    <a:pt x="31" y="116"/>
                  </a:cubicBezTo>
                  <a:cubicBezTo>
                    <a:pt x="31" y="112"/>
                    <a:pt x="30" y="108"/>
                    <a:pt x="29" y="105"/>
                  </a:cubicBezTo>
                  <a:cubicBezTo>
                    <a:pt x="28" y="104"/>
                    <a:pt x="26" y="104"/>
                    <a:pt x="23" y="104"/>
                  </a:cubicBezTo>
                  <a:cubicBezTo>
                    <a:pt x="22" y="104"/>
                    <a:pt x="22" y="104"/>
                    <a:pt x="22" y="104"/>
                  </a:cubicBezTo>
                  <a:cubicBezTo>
                    <a:pt x="22" y="103"/>
                    <a:pt x="22" y="103"/>
                    <a:pt x="22" y="103"/>
                  </a:cubicBezTo>
                  <a:cubicBezTo>
                    <a:pt x="22" y="101"/>
                    <a:pt x="24" y="101"/>
                    <a:pt x="26" y="101"/>
                  </a:cubicBezTo>
                  <a:cubicBezTo>
                    <a:pt x="26" y="101"/>
                    <a:pt x="26" y="101"/>
                    <a:pt x="26" y="101"/>
                  </a:cubicBezTo>
                  <a:cubicBezTo>
                    <a:pt x="25" y="97"/>
                    <a:pt x="21" y="93"/>
                    <a:pt x="17" y="88"/>
                  </a:cubicBezTo>
                  <a:cubicBezTo>
                    <a:pt x="10" y="81"/>
                    <a:pt x="2" y="72"/>
                    <a:pt x="1" y="61"/>
                  </a:cubicBezTo>
                  <a:cubicBezTo>
                    <a:pt x="0" y="58"/>
                    <a:pt x="0" y="55"/>
                    <a:pt x="0" y="52"/>
                  </a:cubicBezTo>
                  <a:cubicBezTo>
                    <a:pt x="0" y="37"/>
                    <a:pt x="5" y="24"/>
                    <a:pt x="13" y="17"/>
                  </a:cubicBezTo>
                  <a:cubicBezTo>
                    <a:pt x="20" y="11"/>
                    <a:pt x="28" y="9"/>
                    <a:pt x="38" y="10"/>
                  </a:cubicBezTo>
                  <a:cubicBezTo>
                    <a:pt x="40" y="10"/>
                    <a:pt x="41" y="9"/>
                    <a:pt x="43" y="7"/>
                  </a:cubicBezTo>
                  <a:cubicBezTo>
                    <a:pt x="44" y="6"/>
                    <a:pt x="46" y="5"/>
                    <a:pt x="48" y="4"/>
                  </a:cubicBezTo>
                  <a:cubicBezTo>
                    <a:pt x="62" y="3"/>
                    <a:pt x="77" y="9"/>
                    <a:pt x="91" y="16"/>
                  </a:cubicBezTo>
                  <a:cubicBezTo>
                    <a:pt x="113" y="25"/>
                    <a:pt x="131" y="33"/>
                    <a:pt x="141" y="13"/>
                  </a:cubicBezTo>
                  <a:cubicBezTo>
                    <a:pt x="142" y="12"/>
                    <a:pt x="142" y="11"/>
                    <a:pt x="142" y="10"/>
                  </a:cubicBezTo>
                  <a:cubicBezTo>
                    <a:pt x="142" y="7"/>
                    <a:pt x="140" y="4"/>
                    <a:pt x="139" y="2"/>
                  </a:cubicBezTo>
                  <a:cubicBezTo>
                    <a:pt x="138" y="0"/>
                    <a:pt x="138" y="0"/>
                    <a:pt x="138" y="0"/>
                  </a:cubicBezTo>
                  <a:cubicBezTo>
                    <a:pt x="139" y="0"/>
                    <a:pt x="139" y="0"/>
                    <a:pt x="139" y="0"/>
                  </a:cubicBezTo>
                  <a:cubicBezTo>
                    <a:pt x="146" y="1"/>
                    <a:pt x="150" y="5"/>
                    <a:pt x="150" y="12"/>
                  </a:cubicBezTo>
                  <a:close/>
                  <a:moveTo>
                    <a:pt x="45" y="9"/>
                  </a:moveTo>
                  <a:cubicBezTo>
                    <a:pt x="47" y="9"/>
                    <a:pt x="47" y="9"/>
                    <a:pt x="47" y="9"/>
                  </a:cubicBezTo>
                  <a:cubicBezTo>
                    <a:pt x="56" y="7"/>
                    <a:pt x="68" y="13"/>
                    <a:pt x="82" y="20"/>
                  </a:cubicBezTo>
                  <a:cubicBezTo>
                    <a:pt x="100" y="30"/>
                    <a:pt x="120" y="41"/>
                    <a:pt x="138" y="33"/>
                  </a:cubicBezTo>
                  <a:cubicBezTo>
                    <a:pt x="142" y="31"/>
                    <a:pt x="148" y="20"/>
                    <a:pt x="148" y="12"/>
                  </a:cubicBezTo>
                  <a:cubicBezTo>
                    <a:pt x="148" y="8"/>
                    <a:pt x="147" y="3"/>
                    <a:pt x="141" y="2"/>
                  </a:cubicBezTo>
                  <a:cubicBezTo>
                    <a:pt x="142" y="4"/>
                    <a:pt x="143" y="7"/>
                    <a:pt x="143" y="10"/>
                  </a:cubicBezTo>
                  <a:cubicBezTo>
                    <a:pt x="143" y="11"/>
                    <a:pt x="143" y="13"/>
                    <a:pt x="143" y="14"/>
                  </a:cubicBezTo>
                  <a:cubicBezTo>
                    <a:pt x="143" y="14"/>
                    <a:pt x="143" y="14"/>
                    <a:pt x="143" y="14"/>
                  </a:cubicBezTo>
                  <a:cubicBezTo>
                    <a:pt x="132" y="35"/>
                    <a:pt x="112" y="26"/>
                    <a:pt x="91" y="17"/>
                  </a:cubicBezTo>
                  <a:cubicBezTo>
                    <a:pt x="76" y="11"/>
                    <a:pt x="62" y="5"/>
                    <a:pt x="48" y="6"/>
                  </a:cubicBezTo>
                  <a:cubicBezTo>
                    <a:pt x="46" y="6"/>
                    <a:pt x="45" y="7"/>
                    <a:pt x="44" y="9"/>
                  </a:cubicBezTo>
                  <a:cubicBezTo>
                    <a:pt x="42" y="10"/>
                    <a:pt x="41" y="11"/>
                    <a:pt x="39" y="12"/>
                  </a:cubicBezTo>
                  <a:cubicBezTo>
                    <a:pt x="38" y="12"/>
                    <a:pt x="38" y="12"/>
                    <a:pt x="38" y="12"/>
                  </a:cubicBezTo>
                  <a:cubicBezTo>
                    <a:pt x="38" y="12"/>
                    <a:pt x="38" y="12"/>
                    <a:pt x="38" y="12"/>
                  </a:cubicBezTo>
                  <a:cubicBezTo>
                    <a:pt x="29" y="10"/>
                    <a:pt x="20" y="13"/>
                    <a:pt x="14" y="18"/>
                  </a:cubicBezTo>
                  <a:cubicBezTo>
                    <a:pt x="6" y="25"/>
                    <a:pt x="2" y="37"/>
                    <a:pt x="2" y="52"/>
                  </a:cubicBezTo>
                  <a:cubicBezTo>
                    <a:pt x="2" y="55"/>
                    <a:pt x="2" y="58"/>
                    <a:pt x="2" y="60"/>
                  </a:cubicBezTo>
                  <a:cubicBezTo>
                    <a:pt x="4" y="72"/>
                    <a:pt x="11" y="80"/>
                    <a:pt x="18" y="87"/>
                  </a:cubicBezTo>
                  <a:cubicBezTo>
                    <a:pt x="23" y="92"/>
                    <a:pt x="27" y="97"/>
                    <a:pt x="28" y="102"/>
                  </a:cubicBezTo>
                  <a:cubicBezTo>
                    <a:pt x="28" y="102"/>
                    <a:pt x="28" y="102"/>
                    <a:pt x="28" y="102"/>
                  </a:cubicBezTo>
                  <a:cubicBezTo>
                    <a:pt x="27" y="102"/>
                    <a:pt x="27" y="102"/>
                    <a:pt x="27" y="102"/>
                  </a:cubicBezTo>
                  <a:cubicBezTo>
                    <a:pt x="27" y="102"/>
                    <a:pt x="27" y="102"/>
                    <a:pt x="27" y="102"/>
                  </a:cubicBezTo>
                  <a:cubicBezTo>
                    <a:pt x="28" y="103"/>
                    <a:pt x="29" y="103"/>
                    <a:pt x="30" y="104"/>
                  </a:cubicBezTo>
                  <a:cubicBezTo>
                    <a:pt x="31" y="104"/>
                    <a:pt x="31" y="104"/>
                    <a:pt x="31" y="104"/>
                  </a:cubicBezTo>
                  <a:cubicBezTo>
                    <a:pt x="31" y="104"/>
                    <a:pt x="31" y="104"/>
                    <a:pt x="31" y="104"/>
                  </a:cubicBezTo>
                  <a:cubicBezTo>
                    <a:pt x="32" y="108"/>
                    <a:pt x="32" y="112"/>
                    <a:pt x="32" y="116"/>
                  </a:cubicBezTo>
                  <a:cubicBezTo>
                    <a:pt x="32" y="124"/>
                    <a:pt x="30" y="131"/>
                    <a:pt x="28" y="138"/>
                  </a:cubicBezTo>
                  <a:cubicBezTo>
                    <a:pt x="27" y="140"/>
                    <a:pt x="26" y="141"/>
                    <a:pt x="26" y="143"/>
                  </a:cubicBezTo>
                  <a:cubicBezTo>
                    <a:pt x="35" y="127"/>
                    <a:pt x="37" y="110"/>
                    <a:pt x="31" y="93"/>
                  </a:cubicBezTo>
                  <a:cubicBezTo>
                    <a:pt x="28" y="88"/>
                    <a:pt x="25" y="83"/>
                    <a:pt x="21" y="78"/>
                  </a:cubicBezTo>
                  <a:cubicBezTo>
                    <a:pt x="17" y="73"/>
                    <a:pt x="14" y="69"/>
                    <a:pt x="12" y="64"/>
                  </a:cubicBezTo>
                  <a:cubicBezTo>
                    <a:pt x="12" y="63"/>
                    <a:pt x="12" y="62"/>
                    <a:pt x="11" y="61"/>
                  </a:cubicBezTo>
                  <a:cubicBezTo>
                    <a:pt x="13" y="71"/>
                    <a:pt x="17" y="79"/>
                    <a:pt x="23" y="84"/>
                  </a:cubicBezTo>
                  <a:cubicBezTo>
                    <a:pt x="26" y="86"/>
                    <a:pt x="26" y="86"/>
                    <a:pt x="26" y="86"/>
                  </a:cubicBezTo>
                  <a:cubicBezTo>
                    <a:pt x="23" y="85"/>
                    <a:pt x="23" y="85"/>
                    <a:pt x="23" y="85"/>
                  </a:cubicBezTo>
                  <a:cubicBezTo>
                    <a:pt x="10" y="82"/>
                    <a:pt x="4" y="64"/>
                    <a:pt x="4" y="49"/>
                  </a:cubicBezTo>
                  <a:cubicBezTo>
                    <a:pt x="4" y="34"/>
                    <a:pt x="9" y="21"/>
                    <a:pt x="18" y="16"/>
                  </a:cubicBezTo>
                  <a:cubicBezTo>
                    <a:pt x="19" y="17"/>
                    <a:pt x="19" y="17"/>
                    <a:pt x="19" y="17"/>
                  </a:cubicBezTo>
                  <a:cubicBezTo>
                    <a:pt x="15" y="21"/>
                    <a:pt x="12" y="28"/>
                    <a:pt x="10" y="37"/>
                  </a:cubicBezTo>
                  <a:cubicBezTo>
                    <a:pt x="13" y="22"/>
                    <a:pt x="23" y="14"/>
                    <a:pt x="38" y="13"/>
                  </a:cubicBezTo>
                  <a:cubicBezTo>
                    <a:pt x="39" y="13"/>
                    <a:pt x="39" y="13"/>
                    <a:pt x="39" y="13"/>
                  </a:cubicBezTo>
                  <a:cubicBezTo>
                    <a:pt x="39" y="13"/>
                    <a:pt x="39" y="13"/>
                    <a:pt x="39" y="13"/>
                  </a:cubicBezTo>
                  <a:cubicBezTo>
                    <a:pt x="40" y="15"/>
                    <a:pt x="40" y="18"/>
                    <a:pt x="40" y="20"/>
                  </a:cubicBezTo>
                  <a:cubicBezTo>
                    <a:pt x="41" y="23"/>
                    <a:pt x="41" y="26"/>
                    <a:pt x="42" y="29"/>
                  </a:cubicBezTo>
                  <a:cubicBezTo>
                    <a:pt x="42" y="29"/>
                    <a:pt x="42" y="29"/>
                    <a:pt x="42" y="29"/>
                  </a:cubicBezTo>
                  <a:cubicBezTo>
                    <a:pt x="43" y="28"/>
                    <a:pt x="44" y="27"/>
                    <a:pt x="44" y="27"/>
                  </a:cubicBezTo>
                  <a:cubicBezTo>
                    <a:pt x="46" y="27"/>
                    <a:pt x="47" y="28"/>
                    <a:pt x="48" y="29"/>
                  </a:cubicBezTo>
                  <a:cubicBezTo>
                    <a:pt x="50" y="31"/>
                    <a:pt x="52" y="32"/>
                    <a:pt x="54" y="31"/>
                  </a:cubicBezTo>
                  <a:cubicBezTo>
                    <a:pt x="55" y="31"/>
                    <a:pt x="55" y="31"/>
                    <a:pt x="55" y="31"/>
                  </a:cubicBezTo>
                  <a:cubicBezTo>
                    <a:pt x="55" y="32"/>
                    <a:pt x="55" y="32"/>
                    <a:pt x="55" y="32"/>
                  </a:cubicBezTo>
                  <a:cubicBezTo>
                    <a:pt x="54" y="35"/>
                    <a:pt x="53" y="36"/>
                    <a:pt x="52" y="37"/>
                  </a:cubicBezTo>
                  <a:cubicBezTo>
                    <a:pt x="48" y="38"/>
                    <a:pt x="43" y="32"/>
                    <a:pt x="42" y="30"/>
                  </a:cubicBezTo>
                  <a:cubicBezTo>
                    <a:pt x="42" y="30"/>
                    <a:pt x="42" y="30"/>
                    <a:pt x="42" y="30"/>
                  </a:cubicBezTo>
                  <a:cubicBezTo>
                    <a:pt x="43" y="33"/>
                    <a:pt x="44" y="35"/>
                    <a:pt x="46" y="37"/>
                  </a:cubicBezTo>
                  <a:cubicBezTo>
                    <a:pt x="52" y="38"/>
                    <a:pt x="56" y="37"/>
                    <a:pt x="59" y="35"/>
                  </a:cubicBezTo>
                  <a:cubicBezTo>
                    <a:pt x="60" y="32"/>
                    <a:pt x="60" y="30"/>
                    <a:pt x="60" y="27"/>
                  </a:cubicBezTo>
                  <a:cubicBezTo>
                    <a:pt x="60" y="23"/>
                    <a:pt x="59" y="20"/>
                    <a:pt x="57" y="18"/>
                  </a:cubicBezTo>
                  <a:cubicBezTo>
                    <a:pt x="56" y="18"/>
                    <a:pt x="55" y="18"/>
                    <a:pt x="53" y="18"/>
                  </a:cubicBezTo>
                  <a:cubicBezTo>
                    <a:pt x="56" y="19"/>
                    <a:pt x="58" y="22"/>
                    <a:pt x="58" y="25"/>
                  </a:cubicBezTo>
                  <a:cubicBezTo>
                    <a:pt x="58" y="26"/>
                    <a:pt x="58" y="26"/>
                    <a:pt x="57" y="27"/>
                  </a:cubicBezTo>
                  <a:cubicBezTo>
                    <a:pt x="57" y="27"/>
                    <a:pt x="57" y="27"/>
                    <a:pt x="57" y="27"/>
                  </a:cubicBezTo>
                  <a:cubicBezTo>
                    <a:pt x="56" y="27"/>
                    <a:pt x="56" y="27"/>
                    <a:pt x="56" y="27"/>
                  </a:cubicBezTo>
                  <a:cubicBezTo>
                    <a:pt x="53" y="24"/>
                    <a:pt x="52" y="21"/>
                    <a:pt x="51" y="19"/>
                  </a:cubicBezTo>
                  <a:cubicBezTo>
                    <a:pt x="49" y="18"/>
                    <a:pt x="49" y="18"/>
                    <a:pt x="49" y="18"/>
                  </a:cubicBezTo>
                  <a:cubicBezTo>
                    <a:pt x="50" y="18"/>
                    <a:pt x="50" y="18"/>
                    <a:pt x="50" y="18"/>
                  </a:cubicBezTo>
                  <a:cubicBezTo>
                    <a:pt x="50" y="17"/>
                    <a:pt x="50" y="17"/>
                    <a:pt x="50" y="17"/>
                  </a:cubicBezTo>
                  <a:cubicBezTo>
                    <a:pt x="49" y="15"/>
                    <a:pt x="49" y="12"/>
                    <a:pt x="46" y="10"/>
                  </a:cubicBezTo>
                  <a:lnTo>
                    <a:pt x="45" y="9"/>
                  </a:lnTo>
                  <a:close/>
                  <a:moveTo>
                    <a:pt x="57" y="25"/>
                  </a:moveTo>
                  <a:cubicBezTo>
                    <a:pt x="57" y="24"/>
                    <a:pt x="55" y="21"/>
                    <a:pt x="53" y="19"/>
                  </a:cubicBezTo>
                  <a:cubicBezTo>
                    <a:pt x="53" y="21"/>
                    <a:pt x="54" y="23"/>
                    <a:pt x="57" y="25"/>
                  </a:cubicBezTo>
                  <a:close/>
                  <a:moveTo>
                    <a:pt x="44" y="29"/>
                  </a:moveTo>
                  <a:cubicBezTo>
                    <a:pt x="45" y="32"/>
                    <a:pt x="49" y="36"/>
                    <a:pt x="51" y="35"/>
                  </a:cubicBezTo>
                  <a:cubicBezTo>
                    <a:pt x="52" y="35"/>
                    <a:pt x="53" y="34"/>
                    <a:pt x="53" y="33"/>
                  </a:cubicBezTo>
                  <a:cubicBezTo>
                    <a:pt x="51" y="33"/>
                    <a:pt x="49" y="32"/>
                    <a:pt x="47" y="30"/>
                  </a:cubicBezTo>
                  <a:cubicBezTo>
                    <a:pt x="46" y="30"/>
                    <a:pt x="45" y="29"/>
                    <a:pt x="45" y="29"/>
                  </a:cubicBezTo>
                  <a:cubicBezTo>
                    <a:pt x="44" y="29"/>
                    <a:pt x="44" y="29"/>
                    <a:pt x="44" y="29"/>
                  </a:cubicBezTo>
                  <a:close/>
                  <a:moveTo>
                    <a:pt x="5" y="49"/>
                  </a:moveTo>
                  <a:cubicBezTo>
                    <a:pt x="5" y="62"/>
                    <a:pt x="10" y="77"/>
                    <a:pt x="19" y="82"/>
                  </a:cubicBezTo>
                  <a:cubicBezTo>
                    <a:pt x="12" y="74"/>
                    <a:pt x="8" y="58"/>
                    <a:pt x="8" y="46"/>
                  </a:cubicBezTo>
                  <a:cubicBezTo>
                    <a:pt x="8" y="36"/>
                    <a:pt x="10" y="28"/>
                    <a:pt x="13" y="22"/>
                  </a:cubicBezTo>
                  <a:cubicBezTo>
                    <a:pt x="8" y="29"/>
                    <a:pt x="5" y="38"/>
                    <a:pt x="5" y="49"/>
                  </a:cubicBezTo>
                  <a:close/>
                  <a:moveTo>
                    <a:pt x="146" y="18"/>
                  </a:moveTo>
                  <a:cubicBezTo>
                    <a:pt x="146" y="18"/>
                    <a:pt x="146" y="18"/>
                    <a:pt x="146" y="18"/>
                  </a:cubicBezTo>
                  <a:cubicBezTo>
                    <a:pt x="146" y="21"/>
                    <a:pt x="139" y="31"/>
                    <a:pt x="134" y="33"/>
                  </a:cubicBezTo>
                  <a:cubicBezTo>
                    <a:pt x="134" y="33"/>
                    <a:pt x="134" y="33"/>
                    <a:pt x="134" y="33"/>
                  </a:cubicBezTo>
                  <a:cubicBezTo>
                    <a:pt x="103" y="35"/>
                    <a:pt x="85" y="24"/>
                    <a:pt x="66" y="10"/>
                  </a:cubicBezTo>
                  <a:cubicBezTo>
                    <a:pt x="63" y="8"/>
                    <a:pt x="63" y="8"/>
                    <a:pt x="63" y="8"/>
                  </a:cubicBezTo>
                  <a:cubicBezTo>
                    <a:pt x="67" y="9"/>
                    <a:pt x="67" y="9"/>
                    <a:pt x="67" y="9"/>
                  </a:cubicBezTo>
                  <a:cubicBezTo>
                    <a:pt x="73" y="10"/>
                    <a:pt x="80" y="13"/>
                    <a:pt x="88" y="17"/>
                  </a:cubicBezTo>
                  <a:cubicBezTo>
                    <a:pt x="108" y="26"/>
                    <a:pt x="131" y="36"/>
                    <a:pt x="144" y="16"/>
                  </a:cubicBezTo>
                  <a:cubicBezTo>
                    <a:pt x="145" y="16"/>
                    <a:pt x="145" y="16"/>
                    <a:pt x="145" y="16"/>
                  </a:cubicBezTo>
                  <a:cubicBezTo>
                    <a:pt x="145" y="16"/>
                    <a:pt x="145" y="16"/>
                    <a:pt x="145" y="16"/>
                  </a:cubicBezTo>
                  <a:cubicBezTo>
                    <a:pt x="146" y="16"/>
                    <a:pt x="146" y="16"/>
                    <a:pt x="146" y="18"/>
                  </a:cubicBezTo>
                  <a:close/>
                  <a:moveTo>
                    <a:pt x="133" y="31"/>
                  </a:moveTo>
                  <a:cubicBezTo>
                    <a:pt x="138" y="29"/>
                    <a:pt x="144" y="21"/>
                    <a:pt x="145" y="18"/>
                  </a:cubicBezTo>
                  <a:cubicBezTo>
                    <a:pt x="131" y="37"/>
                    <a:pt x="108" y="27"/>
                    <a:pt x="87" y="18"/>
                  </a:cubicBezTo>
                  <a:cubicBezTo>
                    <a:pt x="81" y="15"/>
                    <a:pt x="76" y="13"/>
                    <a:pt x="71" y="11"/>
                  </a:cubicBezTo>
                  <a:cubicBezTo>
                    <a:pt x="88" y="23"/>
                    <a:pt x="105" y="33"/>
                    <a:pt x="133" y="31"/>
                  </a:cubicBezTo>
                  <a:close/>
                  <a:moveTo>
                    <a:pt x="55" y="30"/>
                  </a:moveTo>
                  <a:cubicBezTo>
                    <a:pt x="54" y="30"/>
                    <a:pt x="54" y="30"/>
                    <a:pt x="54" y="30"/>
                  </a:cubicBezTo>
                  <a:cubicBezTo>
                    <a:pt x="47" y="29"/>
                    <a:pt x="42" y="25"/>
                    <a:pt x="42" y="17"/>
                  </a:cubicBezTo>
                  <a:cubicBezTo>
                    <a:pt x="42" y="16"/>
                    <a:pt x="42" y="16"/>
                    <a:pt x="42" y="16"/>
                  </a:cubicBezTo>
                  <a:cubicBezTo>
                    <a:pt x="43" y="16"/>
                    <a:pt x="43" y="16"/>
                    <a:pt x="43" y="16"/>
                  </a:cubicBezTo>
                  <a:cubicBezTo>
                    <a:pt x="50" y="17"/>
                    <a:pt x="53" y="23"/>
                    <a:pt x="55" y="29"/>
                  </a:cubicBezTo>
                  <a:lnTo>
                    <a:pt x="55" y="30"/>
                  </a:lnTo>
                  <a:close/>
                  <a:moveTo>
                    <a:pt x="43" y="17"/>
                  </a:moveTo>
                  <a:cubicBezTo>
                    <a:pt x="44" y="24"/>
                    <a:pt x="47" y="27"/>
                    <a:pt x="53" y="28"/>
                  </a:cubicBezTo>
                  <a:cubicBezTo>
                    <a:pt x="51" y="23"/>
                    <a:pt x="49" y="19"/>
                    <a:pt x="43" y="17"/>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18" name="Freeform 49"/>
            <p:cNvSpPr>
              <a:spLocks noEditPoints="1"/>
            </p:cNvSpPr>
            <p:nvPr/>
          </p:nvSpPr>
          <p:spPr bwMode="auto">
            <a:xfrm>
              <a:off x="4162425" y="3344863"/>
              <a:ext cx="334963" cy="328613"/>
            </a:xfrm>
            <a:custGeom>
              <a:avLst/>
              <a:gdLst>
                <a:gd name="T0" fmla="*/ 61 w 149"/>
                <a:gd name="T1" fmla="*/ 17 h 146"/>
                <a:gd name="T2" fmla="*/ 70 w 149"/>
                <a:gd name="T3" fmla="*/ 13 h 146"/>
                <a:gd name="T4" fmla="*/ 67 w 149"/>
                <a:gd name="T5" fmla="*/ 22 h 146"/>
                <a:gd name="T6" fmla="*/ 71 w 149"/>
                <a:gd name="T7" fmla="*/ 8 h 146"/>
                <a:gd name="T8" fmla="*/ 77 w 149"/>
                <a:gd name="T9" fmla="*/ 20 h 146"/>
                <a:gd name="T10" fmla="*/ 146 w 149"/>
                <a:gd name="T11" fmla="*/ 39 h 146"/>
                <a:gd name="T12" fmla="*/ 125 w 149"/>
                <a:gd name="T13" fmla="*/ 103 h 146"/>
                <a:gd name="T14" fmla="*/ 146 w 149"/>
                <a:gd name="T15" fmla="*/ 99 h 146"/>
                <a:gd name="T16" fmla="*/ 148 w 149"/>
                <a:gd name="T17" fmla="*/ 120 h 146"/>
                <a:gd name="T18" fmla="*/ 129 w 149"/>
                <a:gd name="T19" fmla="*/ 119 h 146"/>
                <a:gd name="T20" fmla="*/ 141 w 149"/>
                <a:gd name="T21" fmla="*/ 143 h 146"/>
                <a:gd name="T22" fmla="*/ 124 w 149"/>
                <a:gd name="T23" fmla="*/ 108 h 146"/>
                <a:gd name="T24" fmla="*/ 121 w 149"/>
                <a:gd name="T25" fmla="*/ 76 h 146"/>
                <a:gd name="T26" fmla="*/ 132 w 149"/>
                <a:gd name="T27" fmla="*/ 18 h 146"/>
                <a:gd name="T28" fmla="*/ 46 w 149"/>
                <a:gd name="T29" fmla="*/ 31 h 146"/>
                <a:gd name="T30" fmla="*/ 0 w 149"/>
                <a:gd name="T31" fmla="*/ 27 h 146"/>
                <a:gd name="T32" fmla="*/ 60 w 149"/>
                <a:gd name="T33" fmla="*/ 24 h 146"/>
                <a:gd name="T34" fmla="*/ 58 w 149"/>
                <a:gd name="T35" fmla="*/ 11 h 146"/>
                <a:gd name="T36" fmla="*/ 68 w 149"/>
                <a:gd name="T37" fmla="*/ 8 h 146"/>
                <a:gd name="T38" fmla="*/ 61 w 149"/>
                <a:gd name="T39" fmla="*/ 17 h 146"/>
                <a:gd name="T40" fmla="*/ 58 w 149"/>
                <a:gd name="T41" fmla="*/ 27 h 146"/>
                <a:gd name="T42" fmla="*/ 31 w 149"/>
                <a:gd name="T43" fmla="*/ 25 h 146"/>
                <a:gd name="T44" fmla="*/ 58 w 149"/>
                <a:gd name="T45" fmla="*/ 27 h 146"/>
                <a:gd name="T46" fmla="*/ 101 w 149"/>
                <a:gd name="T47" fmla="*/ 11 h 146"/>
                <a:gd name="T48" fmla="*/ 88 w 149"/>
                <a:gd name="T49" fmla="*/ 20 h 146"/>
                <a:gd name="T50" fmla="*/ 101 w 149"/>
                <a:gd name="T51" fmla="*/ 11 h 146"/>
                <a:gd name="T52" fmla="*/ 142 w 149"/>
                <a:gd name="T53" fmla="*/ 32 h 146"/>
                <a:gd name="T54" fmla="*/ 141 w 149"/>
                <a:gd name="T55" fmla="*/ 34 h 146"/>
                <a:gd name="T56" fmla="*/ 122 w 149"/>
                <a:gd name="T57" fmla="*/ 95 h 146"/>
                <a:gd name="T58" fmla="*/ 142 w 149"/>
                <a:gd name="T59" fmla="*/ 32 h 146"/>
                <a:gd name="T60" fmla="*/ 145 w 149"/>
                <a:gd name="T61" fmla="*/ 119 h 146"/>
                <a:gd name="T62" fmla="*/ 142 w 149"/>
                <a:gd name="T63" fmla="*/ 106 h 146"/>
                <a:gd name="T64" fmla="*/ 132 w 149"/>
                <a:gd name="T65" fmla="*/ 106 h 146"/>
                <a:gd name="T66" fmla="*/ 145 w 149"/>
                <a:gd name="T67" fmla="*/ 119 h 146"/>
                <a:gd name="T68" fmla="*/ 146 w 149"/>
                <a:gd name="T69" fmla="*/ 103 h 146"/>
                <a:gd name="T70" fmla="*/ 134 w 149"/>
                <a:gd name="T71" fmla="*/ 103 h 146"/>
                <a:gd name="T72" fmla="*/ 146 w 149"/>
                <a:gd name="T73" fmla="*/ 103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49" h="146">
                  <a:moveTo>
                    <a:pt x="61" y="17"/>
                  </a:moveTo>
                  <a:cubicBezTo>
                    <a:pt x="64" y="17"/>
                    <a:pt x="67" y="9"/>
                    <a:pt x="70" y="13"/>
                  </a:cubicBezTo>
                  <a:cubicBezTo>
                    <a:pt x="68" y="15"/>
                    <a:pt x="65" y="17"/>
                    <a:pt x="67" y="22"/>
                  </a:cubicBezTo>
                  <a:cubicBezTo>
                    <a:pt x="78" y="22"/>
                    <a:pt x="72" y="11"/>
                    <a:pt x="71" y="8"/>
                  </a:cubicBezTo>
                  <a:cubicBezTo>
                    <a:pt x="75" y="4"/>
                    <a:pt x="81" y="15"/>
                    <a:pt x="77" y="20"/>
                  </a:cubicBezTo>
                  <a:cubicBezTo>
                    <a:pt x="103" y="0"/>
                    <a:pt x="144" y="7"/>
                    <a:pt x="146" y="39"/>
                  </a:cubicBezTo>
                  <a:cubicBezTo>
                    <a:pt x="148" y="63"/>
                    <a:pt x="123" y="79"/>
                    <a:pt x="125" y="103"/>
                  </a:cubicBezTo>
                  <a:cubicBezTo>
                    <a:pt x="130" y="105"/>
                    <a:pt x="138" y="94"/>
                    <a:pt x="146" y="99"/>
                  </a:cubicBezTo>
                  <a:cubicBezTo>
                    <a:pt x="149" y="104"/>
                    <a:pt x="147" y="114"/>
                    <a:pt x="148" y="120"/>
                  </a:cubicBezTo>
                  <a:cubicBezTo>
                    <a:pt x="142" y="125"/>
                    <a:pt x="135" y="122"/>
                    <a:pt x="129" y="119"/>
                  </a:cubicBezTo>
                  <a:cubicBezTo>
                    <a:pt x="129" y="131"/>
                    <a:pt x="129" y="143"/>
                    <a:pt x="141" y="143"/>
                  </a:cubicBezTo>
                  <a:cubicBezTo>
                    <a:pt x="120" y="146"/>
                    <a:pt x="125" y="125"/>
                    <a:pt x="124" y="108"/>
                  </a:cubicBezTo>
                  <a:cubicBezTo>
                    <a:pt x="123" y="95"/>
                    <a:pt x="118" y="88"/>
                    <a:pt x="121" y="76"/>
                  </a:cubicBezTo>
                  <a:cubicBezTo>
                    <a:pt x="125" y="57"/>
                    <a:pt x="149" y="40"/>
                    <a:pt x="132" y="18"/>
                  </a:cubicBezTo>
                  <a:cubicBezTo>
                    <a:pt x="101" y="5"/>
                    <a:pt x="76" y="33"/>
                    <a:pt x="46" y="31"/>
                  </a:cubicBezTo>
                  <a:cubicBezTo>
                    <a:pt x="31" y="30"/>
                    <a:pt x="16" y="16"/>
                    <a:pt x="0" y="27"/>
                  </a:cubicBezTo>
                  <a:cubicBezTo>
                    <a:pt x="14" y="12"/>
                    <a:pt x="37" y="23"/>
                    <a:pt x="60" y="24"/>
                  </a:cubicBezTo>
                  <a:cubicBezTo>
                    <a:pt x="62" y="22"/>
                    <a:pt x="58" y="15"/>
                    <a:pt x="58" y="11"/>
                  </a:cubicBezTo>
                  <a:cubicBezTo>
                    <a:pt x="61" y="10"/>
                    <a:pt x="64" y="4"/>
                    <a:pt x="68" y="8"/>
                  </a:cubicBezTo>
                  <a:cubicBezTo>
                    <a:pt x="67" y="9"/>
                    <a:pt x="59" y="9"/>
                    <a:pt x="61" y="17"/>
                  </a:cubicBezTo>
                  <a:close/>
                  <a:moveTo>
                    <a:pt x="58" y="27"/>
                  </a:moveTo>
                  <a:cubicBezTo>
                    <a:pt x="49" y="25"/>
                    <a:pt x="41" y="22"/>
                    <a:pt x="31" y="25"/>
                  </a:cubicBezTo>
                  <a:cubicBezTo>
                    <a:pt x="41" y="26"/>
                    <a:pt x="49" y="32"/>
                    <a:pt x="58" y="27"/>
                  </a:cubicBezTo>
                  <a:close/>
                  <a:moveTo>
                    <a:pt x="101" y="11"/>
                  </a:moveTo>
                  <a:cubicBezTo>
                    <a:pt x="98" y="14"/>
                    <a:pt x="85" y="15"/>
                    <a:pt x="88" y="20"/>
                  </a:cubicBezTo>
                  <a:cubicBezTo>
                    <a:pt x="90" y="15"/>
                    <a:pt x="104" y="16"/>
                    <a:pt x="101" y="11"/>
                  </a:cubicBezTo>
                  <a:close/>
                  <a:moveTo>
                    <a:pt x="142" y="32"/>
                  </a:moveTo>
                  <a:cubicBezTo>
                    <a:pt x="140" y="29"/>
                    <a:pt x="138" y="30"/>
                    <a:pt x="141" y="34"/>
                  </a:cubicBezTo>
                  <a:cubicBezTo>
                    <a:pt x="139" y="59"/>
                    <a:pt x="121" y="67"/>
                    <a:pt x="122" y="95"/>
                  </a:cubicBezTo>
                  <a:cubicBezTo>
                    <a:pt x="127" y="73"/>
                    <a:pt x="146" y="59"/>
                    <a:pt x="142" y="32"/>
                  </a:cubicBezTo>
                  <a:close/>
                  <a:moveTo>
                    <a:pt x="145" y="119"/>
                  </a:moveTo>
                  <a:cubicBezTo>
                    <a:pt x="145" y="113"/>
                    <a:pt x="145" y="109"/>
                    <a:pt x="142" y="106"/>
                  </a:cubicBezTo>
                  <a:cubicBezTo>
                    <a:pt x="139" y="106"/>
                    <a:pt x="135" y="106"/>
                    <a:pt x="132" y="106"/>
                  </a:cubicBezTo>
                  <a:cubicBezTo>
                    <a:pt x="126" y="113"/>
                    <a:pt x="134" y="121"/>
                    <a:pt x="145" y="119"/>
                  </a:cubicBezTo>
                  <a:close/>
                  <a:moveTo>
                    <a:pt x="146" y="103"/>
                  </a:moveTo>
                  <a:cubicBezTo>
                    <a:pt x="142" y="100"/>
                    <a:pt x="137" y="100"/>
                    <a:pt x="134" y="103"/>
                  </a:cubicBezTo>
                  <a:cubicBezTo>
                    <a:pt x="139" y="101"/>
                    <a:pt x="144" y="107"/>
                    <a:pt x="146" y="103"/>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19" name="Freeform 50"/>
            <p:cNvSpPr>
              <a:spLocks noEditPoints="1"/>
            </p:cNvSpPr>
            <p:nvPr/>
          </p:nvSpPr>
          <p:spPr bwMode="auto">
            <a:xfrm>
              <a:off x="4162425" y="3359150"/>
              <a:ext cx="334963" cy="309563"/>
            </a:xfrm>
            <a:custGeom>
              <a:avLst/>
              <a:gdLst>
                <a:gd name="T0" fmla="*/ 69 w 149"/>
                <a:gd name="T1" fmla="*/ 3 h 138"/>
                <a:gd name="T2" fmla="*/ 64 w 149"/>
                <a:gd name="T3" fmla="*/ 7 h 138"/>
                <a:gd name="T4" fmla="*/ 70 w 149"/>
                <a:gd name="T5" fmla="*/ 7 h 138"/>
                <a:gd name="T6" fmla="*/ 70 w 149"/>
                <a:gd name="T7" fmla="*/ 3 h 138"/>
                <a:gd name="T8" fmla="*/ 73 w 149"/>
                <a:gd name="T9" fmla="*/ 1 h 138"/>
                <a:gd name="T10" fmla="*/ 147 w 149"/>
                <a:gd name="T11" fmla="*/ 33 h 138"/>
                <a:gd name="T12" fmla="*/ 142 w 149"/>
                <a:gd name="T13" fmla="*/ 91 h 138"/>
                <a:gd name="T14" fmla="*/ 149 w 149"/>
                <a:gd name="T15" fmla="*/ 114 h 138"/>
                <a:gd name="T16" fmla="*/ 130 w 149"/>
                <a:gd name="T17" fmla="*/ 114 h 138"/>
                <a:gd name="T18" fmla="*/ 137 w 149"/>
                <a:gd name="T19" fmla="*/ 138 h 138"/>
                <a:gd name="T20" fmla="*/ 122 w 149"/>
                <a:gd name="T21" fmla="*/ 94 h 138"/>
                <a:gd name="T22" fmla="*/ 129 w 149"/>
                <a:gd name="T23" fmla="*/ 51 h 138"/>
                <a:gd name="T24" fmla="*/ 49 w 149"/>
                <a:gd name="T25" fmla="*/ 26 h 138"/>
                <a:gd name="T26" fmla="*/ 1 w 149"/>
                <a:gd name="T27" fmla="*/ 21 h 138"/>
                <a:gd name="T28" fmla="*/ 39 w 149"/>
                <a:gd name="T29" fmla="*/ 15 h 138"/>
                <a:gd name="T30" fmla="*/ 58 w 149"/>
                <a:gd name="T31" fmla="*/ 5 h 138"/>
                <a:gd name="T32" fmla="*/ 67 w 149"/>
                <a:gd name="T33" fmla="*/ 2 h 138"/>
                <a:gd name="T34" fmla="*/ 60 w 149"/>
                <a:gd name="T35" fmla="*/ 10 h 138"/>
                <a:gd name="T36" fmla="*/ 77 w 149"/>
                <a:gd name="T37" fmla="*/ 14 h 138"/>
                <a:gd name="T38" fmla="*/ 73 w 149"/>
                <a:gd name="T39" fmla="*/ 15 h 138"/>
                <a:gd name="T40" fmla="*/ 68 w 149"/>
                <a:gd name="T41" fmla="*/ 8 h 138"/>
                <a:gd name="T42" fmla="*/ 61 w 149"/>
                <a:gd name="T43" fmla="*/ 12 h 138"/>
                <a:gd name="T44" fmla="*/ 60 w 149"/>
                <a:gd name="T45" fmla="*/ 19 h 138"/>
                <a:gd name="T46" fmla="*/ 7 w 149"/>
                <a:gd name="T47" fmla="*/ 17 h 138"/>
                <a:gd name="T48" fmla="*/ 40 w 149"/>
                <a:gd name="T49" fmla="*/ 17 h 138"/>
                <a:gd name="T50" fmla="*/ 60 w 149"/>
                <a:gd name="T51" fmla="*/ 20 h 138"/>
                <a:gd name="T52" fmla="*/ 31 w 149"/>
                <a:gd name="T53" fmla="*/ 20 h 138"/>
                <a:gd name="T54" fmla="*/ 49 w 149"/>
                <a:gd name="T55" fmla="*/ 24 h 138"/>
                <a:gd name="T56" fmla="*/ 87 w 149"/>
                <a:gd name="T57" fmla="*/ 12 h 138"/>
                <a:gd name="T58" fmla="*/ 77 w 149"/>
                <a:gd name="T59" fmla="*/ 14 h 138"/>
                <a:gd name="T60" fmla="*/ 124 w 149"/>
                <a:gd name="T61" fmla="*/ 97 h 138"/>
                <a:gd name="T62" fmla="*/ 101 w 149"/>
                <a:gd name="T63" fmla="*/ 4 h 138"/>
                <a:gd name="T64" fmla="*/ 89 w 149"/>
                <a:gd name="T65" fmla="*/ 14 h 138"/>
                <a:gd name="T66" fmla="*/ 133 w 149"/>
                <a:gd name="T67" fmla="*/ 12 h 138"/>
                <a:gd name="T68" fmla="*/ 131 w 149"/>
                <a:gd name="T69" fmla="*/ 55 h 138"/>
                <a:gd name="T70" fmla="*/ 140 w 149"/>
                <a:gd name="T71" fmla="*/ 24 h 138"/>
                <a:gd name="T72" fmla="*/ 123 w 149"/>
                <a:gd name="T73" fmla="*/ 89 h 138"/>
                <a:gd name="T74" fmla="*/ 135 w 149"/>
                <a:gd name="T75" fmla="*/ 137 h 138"/>
                <a:gd name="T76" fmla="*/ 141 w 149"/>
                <a:gd name="T77" fmla="*/ 116 h 138"/>
                <a:gd name="T78" fmla="*/ 147 w 149"/>
                <a:gd name="T79" fmla="*/ 98 h 138"/>
                <a:gd name="T80" fmla="*/ 131 w 149"/>
                <a:gd name="T81" fmla="*/ 99 h 138"/>
                <a:gd name="T82" fmla="*/ 146 w 149"/>
                <a:gd name="T83" fmla="*/ 94 h 138"/>
                <a:gd name="T84" fmla="*/ 88 w 149"/>
                <a:gd name="T85" fmla="*/ 12 h 138"/>
                <a:gd name="T86" fmla="*/ 95 w 149"/>
                <a:gd name="T87" fmla="*/ 9 h 138"/>
                <a:gd name="T88" fmla="*/ 40 w 149"/>
                <a:gd name="T89" fmla="*/ 19 h 138"/>
                <a:gd name="T90" fmla="*/ 56 w 149"/>
                <a:gd name="T91" fmla="*/ 21 h 138"/>
                <a:gd name="T92" fmla="*/ 141 w 149"/>
                <a:gd name="T93" fmla="*/ 28 h 138"/>
                <a:gd name="T94" fmla="*/ 131 w 149"/>
                <a:gd name="T95" fmla="*/ 66 h 138"/>
                <a:gd name="T96" fmla="*/ 141 w 149"/>
                <a:gd name="T97" fmla="*/ 97 h 138"/>
                <a:gd name="T98" fmla="*/ 143 w 149"/>
                <a:gd name="T99" fmla="*/ 100 h 138"/>
                <a:gd name="T100" fmla="*/ 130 w 149"/>
                <a:gd name="T101" fmla="*/ 108 h 138"/>
                <a:gd name="T102" fmla="*/ 131 w 149"/>
                <a:gd name="T103" fmla="*/ 107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49" h="138">
                  <a:moveTo>
                    <a:pt x="65" y="0"/>
                  </a:moveTo>
                  <a:cubicBezTo>
                    <a:pt x="66" y="0"/>
                    <a:pt x="68" y="1"/>
                    <a:pt x="69" y="2"/>
                  </a:cubicBezTo>
                  <a:cubicBezTo>
                    <a:pt x="69" y="2"/>
                    <a:pt x="69" y="2"/>
                    <a:pt x="69" y="2"/>
                  </a:cubicBezTo>
                  <a:cubicBezTo>
                    <a:pt x="69" y="3"/>
                    <a:pt x="69" y="3"/>
                    <a:pt x="69" y="3"/>
                  </a:cubicBezTo>
                  <a:cubicBezTo>
                    <a:pt x="68" y="3"/>
                    <a:pt x="68" y="3"/>
                    <a:pt x="67" y="4"/>
                  </a:cubicBezTo>
                  <a:cubicBezTo>
                    <a:pt x="65" y="4"/>
                    <a:pt x="63" y="4"/>
                    <a:pt x="62" y="6"/>
                  </a:cubicBezTo>
                  <a:cubicBezTo>
                    <a:pt x="62" y="7"/>
                    <a:pt x="61" y="8"/>
                    <a:pt x="62" y="10"/>
                  </a:cubicBezTo>
                  <a:cubicBezTo>
                    <a:pt x="63" y="9"/>
                    <a:pt x="63" y="8"/>
                    <a:pt x="64" y="7"/>
                  </a:cubicBezTo>
                  <a:cubicBezTo>
                    <a:pt x="66" y="6"/>
                    <a:pt x="67" y="5"/>
                    <a:pt x="68" y="5"/>
                  </a:cubicBezTo>
                  <a:cubicBezTo>
                    <a:pt x="69" y="5"/>
                    <a:pt x="70" y="5"/>
                    <a:pt x="70" y="6"/>
                  </a:cubicBezTo>
                  <a:cubicBezTo>
                    <a:pt x="71" y="6"/>
                    <a:pt x="71" y="6"/>
                    <a:pt x="71" y="6"/>
                  </a:cubicBezTo>
                  <a:cubicBezTo>
                    <a:pt x="70" y="7"/>
                    <a:pt x="70" y="7"/>
                    <a:pt x="70" y="7"/>
                  </a:cubicBezTo>
                  <a:cubicBezTo>
                    <a:pt x="70" y="8"/>
                    <a:pt x="69" y="8"/>
                    <a:pt x="69" y="9"/>
                  </a:cubicBezTo>
                  <a:cubicBezTo>
                    <a:pt x="68" y="11"/>
                    <a:pt x="67" y="12"/>
                    <a:pt x="67" y="16"/>
                  </a:cubicBezTo>
                  <a:cubicBezTo>
                    <a:pt x="70" y="16"/>
                    <a:pt x="71" y="15"/>
                    <a:pt x="72" y="14"/>
                  </a:cubicBezTo>
                  <a:cubicBezTo>
                    <a:pt x="74" y="11"/>
                    <a:pt x="71" y="5"/>
                    <a:pt x="70" y="3"/>
                  </a:cubicBezTo>
                  <a:cubicBezTo>
                    <a:pt x="70" y="2"/>
                    <a:pt x="70" y="2"/>
                    <a:pt x="70" y="2"/>
                  </a:cubicBezTo>
                  <a:cubicBezTo>
                    <a:pt x="71" y="2"/>
                    <a:pt x="71" y="2"/>
                    <a:pt x="71" y="2"/>
                  </a:cubicBezTo>
                  <a:cubicBezTo>
                    <a:pt x="71" y="1"/>
                    <a:pt x="72" y="1"/>
                    <a:pt x="73" y="1"/>
                  </a:cubicBezTo>
                  <a:cubicBezTo>
                    <a:pt x="73" y="1"/>
                    <a:pt x="73" y="1"/>
                    <a:pt x="73" y="1"/>
                  </a:cubicBezTo>
                  <a:cubicBezTo>
                    <a:pt x="75" y="1"/>
                    <a:pt x="77" y="3"/>
                    <a:pt x="78" y="5"/>
                  </a:cubicBezTo>
                  <a:cubicBezTo>
                    <a:pt x="79" y="7"/>
                    <a:pt x="79" y="9"/>
                    <a:pt x="79" y="11"/>
                  </a:cubicBezTo>
                  <a:cubicBezTo>
                    <a:pt x="88" y="5"/>
                    <a:pt x="99" y="2"/>
                    <a:pt x="110" y="2"/>
                  </a:cubicBezTo>
                  <a:cubicBezTo>
                    <a:pt x="131" y="2"/>
                    <a:pt x="145" y="14"/>
                    <a:pt x="147" y="33"/>
                  </a:cubicBezTo>
                  <a:cubicBezTo>
                    <a:pt x="148" y="45"/>
                    <a:pt x="142" y="55"/>
                    <a:pt x="137" y="65"/>
                  </a:cubicBezTo>
                  <a:cubicBezTo>
                    <a:pt x="131" y="75"/>
                    <a:pt x="125" y="85"/>
                    <a:pt x="126" y="97"/>
                  </a:cubicBezTo>
                  <a:cubicBezTo>
                    <a:pt x="127" y="97"/>
                    <a:pt x="130" y="96"/>
                    <a:pt x="132" y="95"/>
                  </a:cubicBezTo>
                  <a:cubicBezTo>
                    <a:pt x="135" y="93"/>
                    <a:pt x="138" y="91"/>
                    <a:pt x="142" y="91"/>
                  </a:cubicBezTo>
                  <a:cubicBezTo>
                    <a:pt x="144" y="91"/>
                    <a:pt x="145" y="92"/>
                    <a:pt x="147" y="93"/>
                  </a:cubicBezTo>
                  <a:cubicBezTo>
                    <a:pt x="147" y="93"/>
                    <a:pt x="147" y="93"/>
                    <a:pt x="147" y="93"/>
                  </a:cubicBezTo>
                  <a:cubicBezTo>
                    <a:pt x="149" y="96"/>
                    <a:pt x="149" y="101"/>
                    <a:pt x="149" y="106"/>
                  </a:cubicBezTo>
                  <a:cubicBezTo>
                    <a:pt x="148" y="109"/>
                    <a:pt x="148" y="112"/>
                    <a:pt x="149" y="114"/>
                  </a:cubicBezTo>
                  <a:cubicBezTo>
                    <a:pt x="149" y="115"/>
                    <a:pt x="149" y="115"/>
                    <a:pt x="149" y="115"/>
                  </a:cubicBezTo>
                  <a:cubicBezTo>
                    <a:pt x="148" y="115"/>
                    <a:pt x="148" y="115"/>
                    <a:pt x="148" y="115"/>
                  </a:cubicBezTo>
                  <a:cubicBezTo>
                    <a:pt x="146" y="117"/>
                    <a:pt x="143" y="118"/>
                    <a:pt x="141" y="118"/>
                  </a:cubicBezTo>
                  <a:cubicBezTo>
                    <a:pt x="137" y="118"/>
                    <a:pt x="134" y="116"/>
                    <a:pt x="130" y="114"/>
                  </a:cubicBezTo>
                  <a:cubicBezTo>
                    <a:pt x="130" y="115"/>
                    <a:pt x="130" y="115"/>
                    <a:pt x="130" y="115"/>
                  </a:cubicBezTo>
                  <a:cubicBezTo>
                    <a:pt x="130" y="126"/>
                    <a:pt x="130" y="136"/>
                    <a:pt x="141" y="136"/>
                  </a:cubicBezTo>
                  <a:cubicBezTo>
                    <a:pt x="141" y="138"/>
                    <a:pt x="141" y="138"/>
                    <a:pt x="141" y="138"/>
                  </a:cubicBezTo>
                  <a:cubicBezTo>
                    <a:pt x="139" y="138"/>
                    <a:pt x="138" y="138"/>
                    <a:pt x="137" y="138"/>
                  </a:cubicBezTo>
                  <a:cubicBezTo>
                    <a:pt x="123" y="138"/>
                    <a:pt x="123" y="125"/>
                    <a:pt x="123" y="112"/>
                  </a:cubicBezTo>
                  <a:cubicBezTo>
                    <a:pt x="123" y="108"/>
                    <a:pt x="123" y="105"/>
                    <a:pt x="123" y="102"/>
                  </a:cubicBezTo>
                  <a:cubicBezTo>
                    <a:pt x="123" y="99"/>
                    <a:pt x="122" y="96"/>
                    <a:pt x="122" y="94"/>
                  </a:cubicBezTo>
                  <a:cubicBezTo>
                    <a:pt x="122" y="94"/>
                    <a:pt x="122" y="94"/>
                    <a:pt x="122" y="94"/>
                  </a:cubicBezTo>
                  <a:cubicBezTo>
                    <a:pt x="122" y="93"/>
                    <a:pt x="122" y="93"/>
                    <a:pt x="122" y="93"/>
                  </a:cubicBezTo>
                  <a:cubicBezTo>
                    <a:pt x="121" y="92"/>
                    <a:pt x="121" y="91"/>
                    <a:pt x="121" y="90"/>
                  </a:cubicBezTo>
                  <a:cubicBezTo>
                    <a:pt x="120" y="84"/>
                    <a:pt x="118" y="78"/>
                    <a:pt x="120" y="70"/>
                  </a:cubicBezTo>
                  <a:cubicBezTo>
                    <a:pt x="122" y="64"/>
                    <a:pt x="125" y="57"/>
                    <a:pt x="129" y="51"/>
                  </a:cubicBezTo>
                  <a:cubicBezTo>
                    <a:pt x="136" y="39"/>
                    <a:pt x="143" y="27"/>
                    <a:pt x="132" y="13"/>
                  </a:cubicBezTo>
                  <a:cubicBezTo>
                    <a:pt x="126" y="11"/>
                    <a:pt x="121" y="10"/>
                    <a:pt x="115" y="10"/>
                  </a:cubicBezTo>
                  <a:cubicBezTo>
                    <a:pt x="104" y="10"/>
                    <a:pt x="93" y="14"/>
                    <a:pt x="83" y="18"/>
                  </a:cubicBezTo>
                  <a:cubicBezTo>
                    <a:pt x="72" y="22"/>
                    <a:pt x="61" y="26"/>
                    <a:pt x="49" y="26"/>
                  </a:cubicBezTo>
                  <a:cubicBezTo>
                    <a:pt x="48" y="26"/>
                    <a:pt x="47" y="26"/>
                    <a:pt x="45" y="26"/>
                  </a:cubicBezTo>
                  <a:cubicBezTo>
                    <a:pt x="40" y="25"/>
                    <a:pt x="35" y="23"/>
                    <a:pt x="30" y="22"/>
                  </a:cubicBezTo>
                  <a:cubicBezTo>
                    <a:pt x="25" y="19"/>
                    <a:pt x="19" y="17"/>
                    <a:pt x="13" y="17"/>
                  </a:cubicBezTo>
                  <a:cubicBezTo>
                    <a:pt x="9" y="17"/>
                    <a:pt x="4" y="19"/>
                    <a:pt x="1" y="21"/>
                  </a:cubicBezTo>
                  <a:cubicBezTo>
                    <a:pt x="0" y="20"/>
                    <a:pt x="0" y="20"/>
                    <a:pt x="0" y="20"/>
                  </a:cubicBezTo>
                  <a:cubicBezTo>
                    <a:pt x="5" y="15"/>
                    <a:pt x="11" y="13"/>
                    <a:pt x="20" y="13"/>
                  </a:cubicBezTo>
                  <a:cubicBezTo>
                    <a:pt x="20" y="13"/>
                    <a:pt x="20" y="13"/>
                    <a:pt x="20" y="13"/>
                  </a:cubicBezTo>
                  <a:cubicBezTo>
                    <a:pt x="26" y="13"/>
                    <a:pt x="33" y="14"/>
                    <a:pt x="39" y="15"/>
                  </a:cubicBezTo>
                  <a:cubicBezTo>
                    <a:pt x="46" y="16"/>
                    <a:pt x="53" y="17"/>
                    <a:pt x="59" y="17"/>
                  </a:cubicBezTo>
                  <a:cubicBezTo>
                    <a:pt x="61" y="16"/>
                    <a:pt x="60" y="13"/>
                    <a:pt x="59" y="10"/>
                  </a:cubicBezTo>
                  <a:cubicBezTo>
                    <a:pt x="58" y="8"/>
                    <a:pt x="58" y="7"/>
                    <a:pt x="58" y="5"/>
                  </a:cubicBezTo>
                  <a:cubicBezTo>
                    <a:pt x="58" y="5"/>
                    <a:pt x="58" y="5"/>
                    <a:pt x="58" y="5"/>
                  </a:cubicBezTo>
                  <a:cubicBezTo>
                    <a:pt x="58" y="4"/>
                    <a:pt x="58" y="4"/>
                    <a:pt x="58" y="4"/>
                  </a:cubicBezTo>
                  <a:cubicBezTo>
                    <a:pt x="59" y="4"/>
                    <a:pt x="59" y="3"/>
                    <a:pt x="60" y="3"/>
                  </a:cubicBezTo>
                  <a:cubicBezTo>
                    <a:pt x="62" y="1"/>
                    <a:pt x="63" y="0"/>
                    <a:pt x="65" y="0"/>
                  </a:cubicBezTo>
                  <a:close/>
                  <a:moveTo>
                    <a:pt x="67" y="2"/>
                  </a:moveTo>
                  <a:cubicBezTo>
                    <a:pt x="65" y="1"/>
                    <a:pt x="63" y="2"/>
                    <a:pt x="61" y="4"/>
                  </a:cubicBezTo>
                  <a:cubicBezTo>
                    <a:pt x="60" y="4"/>
                    <a:pt x="60" y="5"/>
                    <a:pt x="59" y="5"/>
                  </a:cubicBezTo>
                  <a:cubicBezTo>
                    <a:pt x="59" y="7"/>
                    <a:pt x="60" y="8"/>
                    <a:pt x="60" y="10"/>
                  </a:cubicBezTo>
                  <a:cubicBezTo>
                    <a:pt x="60" y="10"/>
                    <a:pt x="60" y="10"/>
                    <a:pt x="60" y="10"/>
                  </a:cubicBezTo>
                  <a:cubicBezTo>
                    <a:pt x="60" y="8"/>
                    <a:pt x="60" y="7"/>
                    <a:pt x="61" y="5"/>
                  </a:cubicBezTo>
                  <a:cubicBezTo>
                    <a:pt x="62" y="3"/>
                    <a:pt x="65" y="3"/>
                    <a:pt x="66" y="2"/>
                  </a:cubicBezTo>
                  <a:cubicBezTo>
                    <a:pt x="66" y="2"/>
                    <a:pt x="67" y="2"/>
                    <a:pt x="67" y="2"/>
                  </a:cubicBezTo>
                  <a:close/>
                  <a:moveTo>
                    <a:pt x="77" y="14"/>
                  </a:moveTo>
                  <a:cubicBezTo>
                    <a:pt x="76" y="13"/>
                    <a:pt x="76" y="13"/>
                    <a:pt x="76" y="13"/>
                  </a:cubicBezTo>
                  <a:cubicBezTo>
                    <a:pt x="78" y="11"/>
                    <a:pt x="78" y="8"/>
                    <a:pt x="77" y="6"/>
                  </a:cubicBezTo>
                  <a:cubicBezTo>
                    <a:pt x="75" y="3"/>
                    <a:pt x="73" y="1"/>
                    <a:pt x="72" y="2"/>
                  </a:cubicBezTo>
                  <a:cubicBezTo>
                    <a:pt x="73" y="5"/>
                    <a:pt x="76" y="11"/>
                    <a:pt x="73" y="15"/>
                  </a:cubicBezTo>
                  <a:cubicBezTo>
                    <a:pt x="72" y="16"/>
                    <a:pt x="70" y="17"/>
                    <a:pt x="67" y="17"/>
                  </a:cubicBezTo>
                  <a:cubicBezTo>
                    <a:pt x="66" y="17"/>
                    <a:pt x="66" y="17"/>
                    <a:pt x="66" y="17"/>
                  </a:cubicBezTo>
                  <a:cubicBezTo>
                    <a:pt x="66" y="17"/>
                    <a:pt x="66" y="17"/>
                    <a:pt x="66" y="17"/>
                  </a:cubicBezTo>
                  <a:cubicBezTo>
                    <a:pt x="65" y="12"/>
                    <a:pt x="66" y="10"/>
                    <a:pt x="68" y="8"/>
                  </a:cubicBezTo>
                  <a:cubicBezTo>
                    <a:pt x="68" y="8"/>
                    <a:pt x="68" y="7"/>
                    <a:pt x="69" y="7"/>
                  </a:cubicBezTo>
                  <a:cubicBezTo>
                    <a:pt x="69" y="6"/>
                    <a:pt x="68" y="6"/>
                    <a:pt x="68" y="6"/>
                  </a:cubicBezTo>
                  <a:cubicBezTo>
                    <a:pt x="67" y="6"/>
                    <a:pt x="66" y="7"/>
                    <a:pt x="65" y="8"/>
                  </a:cubicBezTo>
                  <a:cubicBezTo>
                    <a:pt x="64" y="10"/>
                    <a:pt x="63" y="11"/>
                    <a:pt x="61" y="12"/>
                  </a:cubicBezTo>
                  <a:cubicBezTo>
                    <a:pt x="61" y="12"/>
                    <a:pt x="61" y="12"/>
                    <a:pt x="61" y="12"/>
                  </a:cubicBezTo>
                  <a:cubicBezTo>
                    <a:pt x="61" y="14"/>
                    <a:pt x="62" y="17"/>
                    <a:pt x="60" y="18"/>
                  </a:cubicBezTo>
                  <a:cubicBezTo>
                    <a:pt x="60" y="19"/>
                    <a:pt x="60" y="19"/>
                    <a:pt x="60" y="19"/>
                  </a:cubicBezTo>
                  <a:cubicBezTo>
                    <a:pt x="60" y="19"/>
                    <a:pt x="60" y="19"/>
                    <a:pt x="60" y="19"/>
                  </a:cubicBezTo>
                  <a:cubicBezTo>
                    <a:pt x="53" y="18"/>
                    <a:pt x="46" y="17"/>
                    <a:pt x="39" y="16"/>
                  </a:cubicBezTo>
                  <a:cubicBezTo>
                    <a:pt x="32" y="15"/>
                    <a:pt x="26" y="14"/>
                    <a:pt x="20" y="14"/>
                  </a:cubicBezTo>
                  <a:cubicBezTo>
                    <a:pt x="20" y="14"/>
                    <a:pt x="20" y="14"/>
                    <a:pt x="20" y="14"/>
                  </a:cubicBezTo>
                  <a:cubicBezTo>
                    <a:pt x="15" y="14"/>
                    <a:pt x="11" y="15"/>
                    <a:pt x="7" y="17"/>
                  </a:cubicBezTo>
                  <a:cubicBezTo>
                    <a:pt x="9" y="16"/>
                    <a:pt x="11" y="16"/>
                    <a:pt x="13" y="16"/>
                  </a:cubicBezTo>
                  <a:cubicBezTo>
                    <a:pt x="18" y="16"/>
                    <a:pt x="24" y="18"/>
                    <a:pt x="29" y="19"/>
                  </a:cubicBezTo>
                  <a:cubicBezTo>
                    <a:pt x="31" y="19"/>
                    <a:pt x="31" y="19"/>
                    <a:pt x="31" y="19"/>
                  </a:cubicBezTo>
                  <a:cubicBezTo>
                    <a:pt x="34" y="18"/>
                    <a:pt x="37" y="17"/>
                    <a:pt x="40" y="17"/>
                  </a:cubicBezTo>
                  <a:cubicBezTo>
                    <a:pt x="40" y="17"/>
                    <a:pt x="40" y="17"/>
                    <a:pt x="40" y="17"/>
                  </a:cubicBezTo>
                  <a:cubicBezTo>
                    <a:pt x="45" y="17"/>
                    <a:pt x="49" y="18"/>
                    <a:pt x="54" y="19"/>
                  </a:cubicBezTo>
                  <a:cubicBezTo>
                    <a:pt x="55" y="19"/>
                    <a:pt x="57" y="20"/>
                    <a:pt x="58" y="20"/>
                  </a:cubicBezTo>
                  <a:cubicBezTo>
                    <a:pt x="60" y="20"/>
                    <a:pt x="60" y="20"/>
                    <a:pt x="60" y="20"/>
                  </a:cubicBezTo>
                  <a:cubicBezTo>
                    <a:pt x="59" y="21"/>
                    <a:pt x="59" y="21"/>
                    <a:pt x="59" y="21"/>
                  </a:cubicBezTo>
                  <a:cubicBezTo>
                    <a:pt x="56" y="23"/>
                    <a:pt x="53" y="24"/>
                    <a:pt x="50" y="24"/>
                  </a:cubicBezTo>
                  <a:cubicBezTo>
                    <a:pt x="47" y="24"/>
                    <a:pt x="43" y="23"/>
                    <a:pt x="40" y="22"/>
                  </a:cubicBezTo>
                  <a:cubicBezTo>
                    <a:pt x="37" y="21"/>
                    <a:pt x="34" y="20"/>
                    <a:pt x="31" y="20"/>
                  </a:cubicBezTo>
                  <a:cubicBezTo>
                    <a:pt x="30" y="20"/>
                    <a:pt x="30" y="20"/>
                    <a:pt x="30" y="20"/>
                  </a:cubicBezTo>
                  <a:cubicBezTo>
                    <a:pt x="30" y="20"/>
                    <a:pt x="31" y="20"/>
                    <a:pt x="31" y="20"/>
                  </a:cubicBezTo>
                  <a:cubicBezTo>
                    <a:pt x="36" y="22"/>
                    <a:pt x="41" y="24"/>
                    <a:pt x="46" y="24"/>
                  </a:cubicBezTo>
                  <a:cubicBezTo>
                    <a:pt x="47" y="24"/>
                    <a:pt x="48" y="24"/>
                    <a:pt x="49" y="24"/>
                  </a:cubicBezTo>
                  <a:cubicBezTo>
                    <a:pt x="61" y="24"/>
                    <a:pt x="72" y="20"/>
                    <a:pt x="82" y="16"/>
                  </a:cubicBezTo>
                  <a:cubicBezTo>
                    <a:pt x="84" y="16"/>
                    <a:pt x="86" y="15"/>
                    <a:pt x="88" y="14"/>
                  </a:cubicBezTo>
                  <a:cubicBezTo>
                    <a:pt x="88" y="14"/>
                    <a:pt x="88" y="14"/>
                    <a:pt x="88" y="14"/>
                  </a:cubicBezTo>
                  <a:cubicBezTo>
                    <a:pt x="87" y="13"/>
                    <a:pt x="87" y="12"/>
                    <a:pt x="87" y="12"/>
                  </a:cubicBezTo>
                  <a:cubicBezTo>
                    <a:pt x="88" y="10"/>
                    <a:pt x="91" y="9"/>
                    <a:pt x="94" y="7"/>
                  </a:cubicBezTo>
                  <a:cubicBezTo>
                    <a:pt x="97" y="7"/>
                    <a:pt x="99" y="6"/>
                    <a:pt x="100" y="5"/>
                  </a:cubicBezTo>
                  <a:cubicBezTo>
                    <a:pt x="101" y="4"/>
                    <a:pt x="101" y="4"/>
                    <a:pt x="101" y="4"/>
                  </a:cubicBezTo>
                  <a:cubicBezTo>
                    <a:pt x="92" y="6"/>
                    <a:pt x="84" y="9"/>
                    <a:pt x="77" y="14"/>
                  </a:cubicBezTo>
                  <a:close/>
                  <a:moveTo>
                    <a:pt x="126" y="98"/>
                  </a:moveTo>
                  <a:cubicBezTo>
                    <a:pt x="126" y="98"/>
                    <a:pt x="125" y="98"/>
                    <a:pt x="125" y="98"/>
                  </a:cubicBezTo>
                  <a:cubicBezTo>
                    <a:pt x="124" y="98"/>
                    <a:pt x="124" y="98"/>
                    <a:pt x="124" y="98"/>
                  </a:cubicBezTo>
                  <a:cubicBezTo>
                    <a:pt x="124" y="97"/>
                    <a:pt x="124" y="97"/>
                    <a:pt x="124" y="97"/>
                  </a:cubicBezTo>
                  <a:cubicBezTo>
                    <a:pt x="123" y="85"/>
                    <a:pt x="129" y="74"/>
                    <a:pt x="135" y="64"/>
                  </a:cubicBezTo>
                  <a:cubicBezTo>
                    <a:pt x="141" y="54"/>
                    <a:pt x="147" y="45"/>
                    <a:pt x="146" y="34"/>
                  </a:cubicBezTo>
                  <a:cubicBezTo>
                    <a:pt x="144" y="15"/>
                    <a:pt x="130" y="4"/>
                    <a:pt x="110" y="4"/>
                  </a:cubicBezTo>
                  <a:cubicBezTo>
                    <a:pt x="107" y="4"/>
                    <a:pt x="104" y="4"/>
                    <a:pt x="101" y="4"/>
                  </a:cubicBezTo>
                  <a:cubicBezTo>
                    <a:pt x="102" y="5"/>
                    <a:pt x="102" y="5"/>
                    <a:pt x="102" y="5"/>
                  </a:cubicBezTo>
                  <a:cubicBezTo>
                    <a:pt x="102" y="6"/>
                    <a:pt x="102" y="6"/>
                    <a:pt x="102" y="7"/>
                  </a:cubicBezTo>
                  <a:cubicBezTo>
                    <a:pt x="101" y="9"/>
                    <a:pt x="99" y="10"/>
                    <a:pt x="96" y="11"/>
                  </a:cubicBezTo>
                  <a:cubicBezTo>
                    <a:pt x="93" y="11"/>
                    <a:pt x="90" y="12"/>
                    <a:pt x="89" y="14"/>
                  </a:cubicBezTo>
                  <a:cubicBezTo>
                    <a:pt x="97" y="11"/>
                    <a:pt x="106" y="8"/>
                    <a:pt x="115" y="8"/>
                  </a:cubicBezTo>
                  <a:cubicBezTo>
                    <a:pt x="121" y="8"/>
                    <a:pt x="127" y="9"/>
                    <a:pt x="132" y="12"/>
                  </a:cubicBezTo>
                  <a:cubicBezTo>
                    <a:pt x="133" y="12"/>
                    <a:pt x="133" y="12"/>
                    <a:pt x="133" y="12"/>
                  </a:cubicBezTo>
                  <a:cubicBezTo>
                    <a:pt x="133" y="12"/>
                    <a:pt x="133" y="12"/>
                    <a:pt x="133" y="12"/>
                  </a:cubicBezTo>
                  <a:cubicBezTo>
                    <a:pt x="145" y="27"/>
                    <a:pt x="137" y="40"/>
                    <a:pt x="130" y="52"/>
                  </a:cubicBezTo>
                  <a:cubicBezTo>
                    <a:pt x="126" y="58"/>
                    <a:pt x="123" y="64"/>
                    <a:pt x="122" y="71"/>
                  </a:cubicBezTo>
                  <a:cubicBezTo>
                    <a:pt x="120" y="76"/>
                    <a:pt x="121" y="80"/>
                    <a:pt x="121" y="84"/>
                  </a:cubicBezTo>
                  <a:cubicBezTo>
                    <a:pt x="122" y="72"/>
                    <a:pt x="126" y="63"/>
                    <a:pt x="131" y="55"/>
                  </a:cubicBezTo>
                  <a:cubicBezTo>
                    <a:pt x="135" y="47"/>
                    <a:pt x="139" y="39"/>
                    <a:pt x="140" y="28"/>
                  </a:cubicBezTo>
                  <a:cubicBezTo>
                    <a:pt x="139" y="27"/>
                    <a:pt x="138" y="25"/>
                    <a:pt x="139" y="24"/>
                  </a:cubicBezTo>
                  <a:cubicBezTo>
                    <a:pt x="139" y="24"/>
                    <a:pt x="139" y="24"/>
                    <a:pt x="140" y="24"/>
                  </a:cubicBezTo>
                  <a:cubicBezTo>
                    <a:pt x="140" y="24"/>
                    <a:pt x="140" y="24"/>
                    <a:pt x="140" y="24"/>
                  </a:cubicBezTo>
                  <a:cubicBezTo>
                    <a:pt x="141" y="24"/>
                    <a:pt x="142" y="24"/>
                    <a:pt x="143" y="26"/>
                  </a:cubicBezTo>
                  <a:cubicBezTo>
                    <a:pt x="143" y="26"/>
                    <a:pt x="143" y="26"/>
                    <a:pt x="143" y="26"/>
                  </a:cubicBezTo>
                  <a:cubicBezTo>
                    <a:pt x="145" y="43"/>
                    <a:pt x="139" y="55"/>
                    <a:pt x="133" y="66"/>
                  </a:cubicBezTo>
                  <a:cubicBezTo>
                    <a:pt x="129" y="73"/>
                    <a:pt x="125" y="81"/>
                    <a:pt x="123" y="89"/>
                  </a:cubicBezTo>
                  <a:cubicBezTo>
                    <a:pt x="123" y="90"/>
                    <a:pt x="123" y="90"/>
                    <a:pt x="123" y="90"/>
                  </a:cubicBezTo>
                  <a:cubicBezTo>
                    <a:pt x="123" y="94"/>
                    <a:pt x="124" y="97"/>
                    <a:pt x="124" y="102"/>
                  </a:cubicBezTo>
                  <a:cubicBezTo>
                    <a:pt x="125" y="105"/>
                    <a:pt x="125" y="108"/>
                    <a:pt x="125" y="112"/>
                  </a:cubicBezTo>
                  <a:cubicBezTo>
                    <a:pt x="125" y="124"/>
                    <a:pt x="125" y="135"/>
                    <a:pt x="135" y="137"/>
                  </a:cubicBezTo>
                  <a:cubicBezTo>
                    <a:pt x="129" y="133"/>
                    <a:pt x="129" y="124"/>
                    <a:pt x="129" y="115"/>
                  </a:cubicBezTo>
                  <a:cubicBezTo>
                    <a:pt x="129" y="112"/>
                    <a:pt x="129" y="112"/>
                    <a:pt x="129" y="112"/>
                  </a:cubicBezTo>
                  <a:cubicBezTo>
                    <a:pt x="130" y="112"/>
                    <a:pt x="130" y="112"/>
                    <a:pt x="130" y="112"/>
                  </a:cubicBezTo>
                  <a:cubicBezTo>
                    <a:pt x="133" y="115"/>
                    <a:pt x="137" y="116"/>
                    <a:pt x="141" y="116"/>
                  </a:cubicBezTo>
                  <a:cubicBezTo>
                    <a:pt x="143" y="116"/>
                    <a:pt x="145" y="115"/>
                    <a:pt x="147" y="114"/>
                  </a:cubicBezTo>
                  <a:cubicBezTo>
                    <a:pt x="147" y="112"/>
                    <a:pt x="147" y="109"/>
                    <a:pt x="147" y="106"/>
                  </a:cubicBezTo>
                  <a:cubicBezTo>
                    <a:pt x="147" y="103"/>
                    <a:pt x="147" y="100"/>
                    <a:pt x="147" y="98"/>
                  </a:cubicBezTo>
                  <a:cubicBezTo>
                    <a:pt x="147" y="98"/>
                    <a:pt x="147" y="98"/>
                    <a:pt x="147" y="98"/>
                  </a:cubicBezTo>
                  <a:cubicBezTo>
                    <a:pt x="146" y="99"/>
                    <a:pt x="145" y="99"/>
                    <a:pt x="144" y="99"/>
                  </a:cubicBezTo>
                  <a:cubicBezTo>
                    <a:pt x="143" y="99"/>
                    <a:pt x="142" y="99"/>
                    <a:pt x="141" y="99"/>
                  </a:cubicBezTo>
                  <a:cubicBezTo>
                    <a:pt x="138" y="98"/>
                    <a:pt x="136" y="97"/>
                    <a:pt x="134" y="98"/>
                  </a:cubicBezTo>
                  <a:cubicBezTo>
                    <a:pt x="131" y="99"/>
                    <a:pt x="131" y="99"/>
                    <a:pt x="131" y="99"/>
                  </a:cubicBezTo>
                  <a:cubicBezTo>
                    <a:pt x="133" y="97"/>
                    <a:pt x="133" y="97"/>
                    <a:pt x="133" y="97"/>
                  </a:cubicBezTo>
                  <a:cubicBezTo>
                    <a:pt x="137" y="93"/>
                    <a:pt x="142" y="93"/>
                    <a:pt x="147" y="97"/>
                  </a:cubicBezTo>
                  <a:cubicBezTo>
                    <a:pt x="147" y="97"/>
                    <a:pt x="147" y="97"/>
                    <a:pt x="147" y="97"/>
                  </a:cubicBezTo>
                  <a:cubicBezTo>
                    <a:pt x="147" y="96"/>
                    <a:pt x="146" y="95"/>
                    <a:pt x="146" y="94"/>
                  </a:cubicBezTo>
                  <a:cubicBezTo>
                    <a:pt x="145" y="93"/>
                    <a:pt x="143" y="93"/>
                    <a:pt x="142" y="93"/>
                  </a:cubicBezTo>
                  <a:cubicBezTo>
                    <a:pt x="139" y="93"/>
                    <a:pt x="136" y="94"/>
                    <a:pt x="133" y="96"/>
                  </a:cubicBezTo>
                  <a:cubicBezTo>
                    <a:pt x="130" y="97"/>
                    <a:pt x="128" y="98"/>
                    <a:pt x="126" y="98"/>
                  </a:cubicBezTo>
                  <a:close/>
                  <a:moveTo>
                    <a:pt x="88" y="12"/>
                  </a:moveTo>
                  <a:cubicBezTo>
                    <a:pt x="90" y="11"/>
                    <a:pt x="93" y="10"/>
                    <a:pt x="95" y="9"/>
                  </a:cubicBezTo>
                  <a:cubicBezTo>
                    <a:pt x="98" y="8"/>
                    <a:pt x="100" y="8"/>
                    <a:pt x="101" y="7"/>
                  </a:cubicBezTo>
                  <a:cubicBezTo>
                    <a:pt x="101" y="7"/>
                    <a:pt x="101" y="6"/>
                    <a:pt x="101" y="6"/>
                  </a:cubicBezTo>
                  <a:cubicBezTo>
                    <a:pt x="99" y="7"/>
                    <a:pt x="97" y="8"/>
                    <a:pt x="95" y="9"/>
                  </a:cubicBezTo>
                  <a:cubicBezTo>
                    <a:pt x="92" y="10"/>
                    <a:pt x="89" y="11"/>
                    <a:pt x="88" y="12"/>
                  </a:cubicBezTo>
                  <a:close/>
                  <a:moveTo>
                    <a:pt x="56" y="21"/>
                  </a:moveTo>
                  <a:cubicBezTo>
                    <a:pt x="55" y="21"/>
                    <a:pt x="54" y="21"/>
                    <a:pt x="53" y="20"/>
                  </a:cubicBezTo>
                  <a:cubicBezTo>
                    <a:pt x="49" y="19"/>
                    <a:pt x="45" y="19"/>
                    <a:pt x="40" y="19"/>
                  </a:cubicBezTo>
                  <a:cubicBezTo>
                    <a:pt x="39" y="19"/>
                    <a:pt x="37" y="19"/>
                    <a:pt x="35" y="19"/>
                  </a:cubicBezTo>
                  <a:cubicBezTo>
                    <a:pt x="37" y="20"/>
                    <a:pt x="38" y="20"/>
                    <a:pt x="40" y="20"/>
                  </a:cubicBezTo>
                  <a:cubicBezTo>
                    <a:pt x="44" y="21"/>
                    <a:pt x="47" y="22"/>
                    <a:pt x="50" y="22"/>
                  </a:cubicBezTo>
                  <a:cubicBezTo>
                    <a:pt x="52" y="22"/>
                    <a:pt x="54" y="22"/>
                    <a:pt x="56" y="21"/>
                  </a:cubicBezTo>
                  <a:close/>
                  <a:moveTo>
                    <a:pt x="141" y="27"/>
                  </a:moveTo>
                  <a:cubicBezTo>
                    <a:pt x="141" y="26"/>
                    <a:pt x="141" y="26"/>
                    <a:pt x="140" y="25"/>
                  </a:cubicBezTo>
                  <a:cubicBezTo>
                    <a:pt x="141" y="26"/>
                    <a:pt x="141" y="27"/>
                    <a:pt x="141" y="27"/>
                  </a:cubicBezTo>
                  <a:cubicBezTo>
                    <a:pt x="141" y="28"/>
                    <a:pt x="141" y="28"/>
                    <a:pt x="141" y="28"/>
                  </a:cubicBezTo>
                  <a:cubicBezTo>
                    <a:pt x="141" y="28"/>
                    <a:pt x="141" y="28"/>
                    <a:pt x="141" y="28"/>
                  </a:cubicBezTo>
                  <a:cubicBezTo>
                    <a:pt x="141" y="40"/>
                    <a:pt x="136" y="48"/>
                    <a:pt x="132" y="56"/>
                  </a:cubicBezTo>
                  <a:cubicBezTo>
                    <a:pt x="128" y="64"/>
                    <a:pt x="123" y="72"/>
                    <a:pt x="123" y="84"/>
                  </a:cubicBezTo>
                  <a:cubicBezTo>
                    <a:pt x="125" y="77"/>
                    <a:pt x="128" y="71"/>
                    <a:pt x="131" y="66"/>
                  </a:cubicBezTo>
                  <a:cubicBezTo>
                    <a:pt x="138" y="54"/>
                    <a:pt x="144" y="43"/>
                    <a:pt x="141" y="27"/>
                  </a:cubicBezTo>
                  <a:close/>
                  <a:moveTo>
                    <a:pt x="145" y="98"/>
                  </a:moveTo>
                  <a:cubicBezTo>
                    <a:pt x="142" y="95"/>
                    <a:pt x="139" y="95"/>
                    <a:pt x="136" y="96"/>
                  </a:cubicBezTo>
                  <a:cubicBezTo>
                    <a:pt x="138" y="96"/>
                    <a:pt x="140" y="97"/>
                    <a:pt x="141" y="97"/>
                  </a:cubicBezTo>
                  <a:cubicBezTo>
                    <a:pt x="143" y="98"/>
                    <a:pt x="144" y="98"/>
                    <a:pt x="145" y="98"/>
                  </a:cubicBezTo>
                  <a:close/>
                  <a:moveTo>
                    <a:pt x="132" y="100"/>
                  </a:moveTo>
                  <a:cubicBezTo>
                    <a:pt x="142" y="100"/>
                    <a:pt x="142" y="100"/>
                    <a:pt x="142" y="100"/>
                  </a:cubicBezTo>
                  <a:cubicBezTo>
                    <a:pt x="143" y="100"/>
                    <a:pt x="143" y="100"/>
                    <a:pt x="143" y="100"/>
                  </a:cubicBezTo>
                  <a:cubicBezTo>
                    <a:pt x="146" y="102"/>
                    <a:pt x="146" y="108"/>
                    <a:pt x="146" y="113"/>
                  </a:cubicBezTo>
                  <a:cubicBezTo>
                    <a:pt x="146" y="114"/>
                    <a:pt x="146" y="114"/>
                    <a:pt x="146" y="114"/>
                  </a:cubicBezTo>
                  <a:cubicBezTo>
                    <a:pt x="145" y="114"/>
                    <a:pt x="145" y="114"/>
                    <a:pt x="145" y="114"/>
                  </a:cubicBezTo>
                  <a:cubicBezTo>
                    <a:pt x="138" y="115"/>
                    <a:pt x="132" y="112"/>
                    <a:pt x="130" y="108"/>
                  </a:cubicBezTo>
                  <a:cubicBezTo>
                    <a:pt x="129" y="105"/>
                    <a:pt x="129" y="102"/>
                    <a:pt x="132" y="100"/>
                  </a:cubicBezTo>
                  <a:close/>
                  <a:moveTo>
                    <a:pt x="142" y="101"/>
                  </a:moveTo>
                  <a:cubicBezTo>
                    <a:pt x="133" y="101"/>
                    <a:pt x="133" y="101"/>
                    <a:pt x="133" y="101"/>
                  </a:cubicBezTo>
                  <a:cubicBezTo>
                    <a:pt x="131" y="103"/>
                    <a:pt x="130" y="105"/>
                    <a:pt x="131" y="107"/>
                  </a:cubicBezTo>
                  <a:cubicBezTo>
                    <a:pt x="133" y="111"/>
                    <a:pt x="138" y="113"/>
                    <a:pt x="144" y="112"/>
                  </a:cubicBezTo>
                  <a:cubicBezTo>
                    <a:pt x="145" y="106"/>
                    <a:pt x="144" y="103"/>
                    <a:pt x="142" y="101"/>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20" name="Freeform 51"/>
            <p:cNvSpPr>
              <a:spLocks noEditPoints="1"/>
            </p:cNvSpPr>
            <p:nvPr/>
          </p:nvSpPr>
          <p:spPr bwMode="auto">
            <a:xfrm>
              <a:off x="4205288" y="5753100"/>
              <a:ext cx="303213" cy="344488"/>
            </a:xfrm>
            <a:custGeom>
              <a:avLst/>
              <a:gdLst>
                <a:gd name="T0" fmla="*/ 47 w 135"/>
                <a:gd name="T1" fmla="*/ 133 h 153"/>
                <a:gd name="T2" fmla="*/ 91 w 135"/>
                <a:gd name="T3" fmla="*/ 114 h 153"/>
                <a:gd name="T4" fmla="*/ 47 w 135"/>
                <a:gd name="T5" fmla="*/ 138 h 153"/>
                <a:gd name="T6" fmla="*/ 0 w 135"/>
                <a:gd name="T7" fmla="*/ 124 h 153"/>
                <a:gd name="T8" fmla="*/ 4 w 135"/>
                <a:gd name="T9" fmla="*/ 133 h 153"/>
                <a:gd name="T10" fmla="*/ 97 w 135"/>
                <a:gd name="T11" fmla="*/ 109 h 153"/>
                <a:gd name="T12" fmla="*/ 100 w 135"/>
                <a:gd name="T13" fmla="*/ 94 h 153"/>
                <a:gd name="T14" fmla="*/ 125 w 135"/>
                <a:gd name="T15" fmla="*/ 22 h 153"/>
                <a:gd name="T16" fmla="*/ 101 w 135"/>
                <a:gd name="T17" fmla="*/ 15 h 153"/>
                <a:gd name="T18" fmla="*/ 114 w 135"/>
                <a:gd name="T19" fmla="*/ 5 h 153"/>
                <a:gd name="T20" fmla="*/ 132 w 135"/>
                <a:gd name="T21" fmla="*/ 30 h 153"/>
                <a:gd name="T22" fmla="*/ 107 w 135"/>
                <a:gd name="T23" fmla="*/ 106 h 153"/>
                <a:gd name="T24" fmla="*/ 100 w 135"/>
                <a:gd name="T25" fmla="*/ 137 h 153"/>
                <a:gd name="T26" fmla="*/ 95 w 135"/>
                <a:gd name="T27" fmla="*/ 113 h 153"/>
                <a:gd name="T28" fmla="*/ 47 w 135"/>
                <a:gd name="T29" fmla="*/ 133 h 153"/>
                <a:gd name="T30" fmla="*/ 102 w 135"/>
                <a:gd name="T31" fmla="*/ 107 h 153"/>
                <a:gd name="T32" fmla="*/ 128 w 135"/>
                <a:gd name="T33" fmla="*/ 36 h 153"/>
                <a:gd name="T34" fmla="*/ 102 w 135"/>
                <a:gd name="T35" fmla="*/ 107 h 153"/>
                <a:gd name="T36" fmla="*/ 114 w 135"/>
                <a:gd name="T37" fmla="*/ 110 h 153"/>
                <a:gd name="T38" fmla="*/ 118 w 135"/>
                <a:gd name="T39" fmla="*/ 128 h 153"/>
                <a:gd name="T40" fmla="*/ 114 w 135"/>
                <a:gd name="T41" fmla="*/ 110 h 153"/>
                <a:gd name="T42" fmla="*/ 104 w 135"/>
                <a:gd name="T43" fmla="*/ 110 h 153"/>
                <a:gd name="T44" fmla="*/ 102 w 135"/>
                <a:gd name="T45" fmla="*/ 131 h 153"/>
                <a:gd name="T46" fmla="*/ 115 w 135"/>
                <a:gd name="T47" fmla="*/ 133 h 153"/>
                <a:gd name="T48" fmla="*/ 104 w 135"/>
                <a:gd name="T49" fmla="*/ 110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35" h="153">
                  <a:moveTo>
                    <a:pt x="47" y="133"/>
                  </a:moveTo>
                  <a:cubicBezTo>
                    <a:pt x="62" y="133"/>
                    <a:pt x="76" y="119"/>
                    <a:pt x="91" y="114"/>
                  </a:cubicBezTo>
                  <a:cubicBezTo>
                    <a:pt x="82" y="120"/>
                    <a:pt x="63" y="134"/>
                    <a:pt x="47" y="138"/>
                  </a:cubicBezTo>
                  <a:cubicBezTo>
                    <a:pt x="28" y="143"/>
                    <a:pt x="0" y="144"/>
                    <a:pt x="0" y="124"/>
                  </a:cubicBezTo>
                  <a:cubicBezTo>
                    <a:pt x="6" y="123"/>
                    <a:pt x="1" y="132"/>
                    <a:pt x="4" y="133"/>
                  </a:cubicBezTo>
                  <a:cubicBezTo>
                    <a:pt x="38" y="148"/>
                    <a:pt x="65" y="113"/>
                    <a:pt x="97" y="109"/>
                  </a:cubicBezTo>
                  <a:cubicBezTo>
                    <a:pt x="98" y="104"/>
                    <a:pt x="100" y="100"/>
                    <a:pt x="100" y="94"/>
                  </a:cubicBezTo>
                  <a:cubicBezTo>
                    <a:pt x="109" y="85"/>
                    <a:pt x="131" y="46"/>
                    <a:pt x="125" y="22"/>
                  </a:cubicBezTo>
                  <a:cubicBezTo>
                    <a:pt x="123" y="12"/>
                    <a:pt x="109" y="0"/>
                    <a:pt x="101" y="15"/>
                  </a:cubicBezTo>
                  <a:cubicBezTo>
                    <a:pt x="97" y="9"/>
                    <a:pt x="107" y="4"/>
                    <a:pt x="114" y="5"/>
                  </a:cubicBezTo>
                  <a:cubicBezTo>
                    <a:pt x="125" y="6"/>
                    <a:pt x="131" y="18"/>
                    <a:pt x="132" y="30"/>
                  </a:cubicBezTo>
                  <a:cubicBezTo>
                    <a:pt x="135" y="56"/>
                    <a:pt x="111" y="90"/>
                    <a:pt x="107" y="106"/>
                  </a:cubicBezTo>
                  <a:cubicBezTo>
                    <a:pt x="133" y="105"/>
                    <a:pt x="126" y="153"/>
                    <a:pt x="100" y="137"/>
                  </a:cubicBezTo>
                  <a:cubicBezTo>
                    <a:pt x="97" y="130"/>
                    <a:pt x="98" y="120"/>
                    <a:pt x="95" y="113"/>
                  </a:cubicBezTo>
                  <a:cubicBezTo>
                    <a:pt x="78" y="113"/>
                    <a:pt x="63" y="127"/>
                    <a:pt x="47" y="133"/>
                  </a:cubicBezTo>
                  <a:close/>
                  <a:moveTo>
                    <a:pt x="102" y="107"/>
                  </a:moveTo>
                  <a:cubicBezTo>
                    <a:pt x="112" y="84"/>
                    <a:pt x="130" y="63"/>
                    <a:pt x="128" y="36"/>
                  </a:cubicBezTo>
                  <a:cubicBezTo>
                    <a:pt x="126" y="65"/>
                    <a:pt x="105" y="83"/>
                    <a:pt x="102" y="107"/>
                  </a:cubicBezTo>
                  <a:close/>
                  <a:moveTo>
                    <a:pt x="114" y="110"/>
                  </a:moveTo>
                  <a:cubicBezTo>
                    <a:pt x="117" y="118"/>
                    <a:pt x="121" y="121"/>
                    <a:pt x="118" y="128"/>
                  </a:cubicBezTo>
                  <a:cubicBezTo>
                    <a:pt x="128" y="125"/>
                    <a:pt x="119" y="112"/>
                    <a:pt x="114" y="110"/>
                  </a:cubicBezTo>
                  <a:close/>
                  <a:moveTo>
                    <a:pt x="104" y="110"/>
                  </a:moveTo>
                  <a:cubicBezTo>
                    <a:pt x="100" y="114"/>
                    <a:pt x="100" y="125"/>
                    <a:pt x="102" y="131"/>
                  </a:cubicBezTo>
                  <a:cubicBezTo>
                    <a:pt x="108" y="132"/>
                    <a:pt x="110" y="135"/>
                    <a:pt x="115" y="133"/>
                  </a:cubicBezTo>
                  <a:cubicBezTo>
                    <a:pt x="120" y="121"/>
                    <a:pt x="114" y="111"/>
                    <a:pt x="104" y="110"/>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21" name="Freeform 52"/>
            <p:cNvSpPr>
              <a:spLocks noEditPoints="1"/>
            </p:cNvSpPr>
            <p:nvPr/>
          </p:nvSpPr>
          <p:spPr bwMode="auto">
            <a:xfrm>
              <a:off x="4202113" y="5762625"/>
              <a:ext cx="306388" cy="311150"/>
            </a:xfrm>
            <a:custGeom>
              <a:avLst/>
              <a:gdLst>
                <a:gd name="T0" fmla="*/ 0 w 136"/>
                <a:gd name="T1" fmla="*/ 120 h 138"/>
                <a:gd name="T2" fmla="*/ 4 w 136"/>
                <a:gd name="T3" fmla="*/ 120 h 138"/>
                <a:gd name="T4" fmla="*/ 23 w 136"/>
                <a:gd name="T5" fmla="*/ 132 h 138"/>
                <a:gd name="T6" fmla="*/ 97 w 136"/>
                <a:gd name="T7" fmla="*/ 104 h 138"/>
                <a:gd name="T8" fmla="*/ 100 w 136"/>
                <a:gd name="T9" fmla="*/ 90 h 138"/>
                <a:gd name="T10" fmla="*/ 103 w 136"/>
                <a:gd name="T11" fmla="*/ 11 h 138"/>
                <a:gd name="T12" fmla="*/ 101 w 136"/>
                <a:gd name="T13" fmla="*/ 6 h 138"/>
                <a:gd name="T14" fmla="*/ 134 w 136"/>
                <a:gd name="T15" fmla="*/ 26 h 138"/>
                <a:gd name="T16" fmla="*/ 125 w 136"/>
                <a:gd name="T17" fmla="*/ 119 h 138"/>
                <a:gd name="T18" fmla="*/ 100 w 136"/>
                <a:gd name="T19" fmla="*/ 133 h 138"/>
                <a:gd name="T20" fmla="*/ 96 w 136"/>
                <a:gd name="T21" fmla="*/ 110 h 138"/>
                <a:gd name="T22" fmla="*/ 87 w 136"/>
                <a:gd name="T23" fmla="*/ 115 h 138"/>
                <a:gd name="T24" fmla="*/ 5 w 136"/>
                <a:gd name="T25" fmla="*/ 129 h 138"/>
                <a:gd name="T26" fmla="*/ 48 w 136"/>
                <a:gd name="T27" fmla="*/ 134 h 138"/>
                <a:gd name="T28" fmla="*/ 48 w 136"/>
                <a:gd name="T29" fmla="*/ 129 h 138"/>
                <a:gd name="T30" fmla="*/ 65 w 136"/>
                <a:gd name="T31" fmla="*/ 120 h 138"/>
                <a:gd name="T32" fmla="*/ 97 w 136"/>
                <a:gd name="T33" fmla="*/ 108 h 138"/>
                <a:gd name="T34" fmla="*/ 97 w 136"/>
                <a:gd name="T35" fmla="*/ 109 h 138"/>
                <a:gd name="T36" fmla="*/ 111 w 136"/>
                <a:gd name="T37" fmla="*/ 135 h 138"/>
                <a:gd name="T38" fmla="*/ 118 w 136"/>
                <a:gd name="T39" fmla="*/ 125 h 138"/>
                <a:gd name="T40" fmla="*/ 117 w 136"/>
                <a:gd name="T41" fmla="*/ 129 h 138"/>
                <a:gd name="T42" fmla="*/ 108 w 136"/>
                <a:gd name="T43" fmla="*/ 129 h 138"/>
                <a:gd name="T44" fmla="*/ 103 w 136"/>
                <a:gd name="T45" fmla="*/ 128 h 138"/>
                <a:gd name="T46" fmla="*/ 105 w 136"/>
                <a:gd name="T47" fmla="*/ 105 h 138"/>
                <a:gd name="T48" fmla="*/ 118 w 136"/>
                <a:gd name="T49" fmla="*/ 124 h 138"/>
                <a:gd name="T50" fmla="*/ 114 w 136"/>
                <a:gd name="T51" fmla="*/ 105 h 138"/>
                <a:gd name="T52" fmla="*/ 108 w 136"/>
                <a:gd name="T53" fmla="*/ 102 h 138"/>
                <a:gd name="T54" fmla="*/ 115 w 136"/>
                <a:gd name="T55" fmla="*/ 82 h 138"/>
                <a:gd name="T56" fmla="*/ 102 w 136"/>
                <a:gd name="T57" fmla="*/ 7 h 138"/>
                <a:gd name="T58" fmla="*/ 127 w 136"/>
                <a:gd name="T59" fmla="*/ 18 h 138"/>
                <a:gd name="T60" fmla="*/ 98 w 136"/>
                <a:gd name="T61" fmla="*/ 105 h 138"/>
                <a:gd name="T62" fmla="*/ 23 w 136"/>
                <a:gd name="T63" fmla="*/ 133 h 138"/>
                <a:gd name="T64" fmla="*/ 104 w 136"/>
                <a:gd name="T65" fmla="*/ 127 h 138"/>
                <a:gd name="T66" fmla="*/ 115 w 136"/>
                <a:gd name="T67" fmla="*/ 113 h 138"/>
                <a:gd name="T68" fmla="*/ 89 w 136"/>
                <a:gd name="T69" fmla="*/ 110 h 138"/>
                <a:gd name="T70" fmla="*/ 74 w 136"/>
                <a:gd name="T71" fmla="*/ 118 h 138"/>
                <a:gd name="T72" fmla="*/ 4 w 136"/>
                <a:gd name="T73" fmla="*/ 127 h 138"/>
                <a:gd name="T74" fmla="*/ 2 w 136"/>
                <a:gd name="T75" fmla="*/ 121 h 138"/>
                <a:gd name="T76" fmla="*/ 120 w 136"/>
                <a:gd name="T77" fmla="*/ 123 h 138"/>
                <a:gd name="T78" fmla="*/ 102 w 136"/>
                <a:gd name="T79" fmla="*/ 108 h 138"/>
                <a:gd name="T80" fmla="*/ 128 w 136"/>
                <a:gd name="T81" fmla="*/ 32 h 138"/>
                <a:gd name="T82" fmla="*/ 104 w 136"/>
                <a:gd name="T83" fmla="*/ 103 h 138"/>
                <a:gd name="T84" fmla="*/ 116 w 136"/>
                <a:gd name="T85" fmla="*/ 72 h 138"/>
                <a:gd name="T86" fmla="*/ 128 w 136"/>
                <a:gd name="T87" fmla="*/ 44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36" h="138">
                  <a:moveTo>
                    <a:pt x="26" y="138"/>
                  </a:moveTo>
                  <a:cubicBezTo>
                    <a:pt x="16" y="138"/>
                    <a:pt x="9" y="136"/>
                    <a:pt x="5" y="131"/>
                  </a:cubicBezTo>
                  <a:cubicBezTo>
                    <a:pt x="2" y="129"/>
                    <a:pt x="0" y="125"/>
                    <a:pt x="0" y="120"/>
                  </a:cubicBezTo>
                  <a:cubicBezTo>
                    <a:pt x="0" y="120"/>
                    <a:pt x="0" y="120"/>
                    <a:pt x="0" y="120"/>
                  </a:cubicBezTo>
                  <a:cubicBezTo>
                    <a:pt x="1" y="119"/>
                    <a:pt x="1" y="119"/>
                    <a:pt x="1" y="119"/>
                  </a:cubicBezTo>
                  <a:cubicBezTo>
                    <a:pt x="2" y="119"/>
                    <a:pt x="3" y="119"/>
                    <a:pt x="4" y="120"/>
                  </a:cubicBezTo>
                  <a:cubicBezTo>
                    <a:pt x="5" y="121"/>
                    <a:pt x="5" y="123"/>
                    <a:pt x="5" y="124"/>
                  </a:cubicBezTo>
                  <a:cubicBezTo>
                    <a:pt x="5" y="126"/>
                    <a:pt x="5" y="128"/>
                    <a:pt x="6" y="128"/>
                  </a:cubicBezTo>
                  <a:cubicBezTo>
                    <a:pt x="11" y="131"/>
                    <a:pt x="17" y="132"/>
                    <a:pt x="23" y="132"/>
                  </a:cubicBezTo>
                  <a:cubicBezTo>
                    <a:pt x="37" y="132"/>
                    <a:pt x="49" y="125"/>
                    <a:pt x="63" y="118"/>
                  </a:cubicBezTo>
                  <a:cubicBezTo>
                    <a:pt x="74" y="112"/>
                    <a:pt x="85" y="106"/>
                    <a:pt x="97" y="104"/>
                  </a:cubicBezTo>
                  <a:cubicBezTo>
                    <a:pt x="97" y="104"/>
                    <a:pt x="97" y="104"/>
                    <a:pt x="97" y="104"/>
                  </a:cubicBezTo>
                  <a:cubicBezTo>
                    <a:pt x="99" y="100"/>
                    <a:pt x="100" y="96"/>
                    <a:pt x="100" y="90"/>
                  </a:cubicBezTo>
                  <a:cubicBezTo>
                    <a:pt x="100" y="90"/>
                    <a:pt x="100" y="90"/>
                    <a:pt x="100" y="90"/>
                  </a:cubicBezTo>
                  <a:cubicBezTo>
                    <a:pt x="100" y="90"/>
                    <a:pt x="100" y="90"/>
                    <a:pt x="100" y="90"/>
                  </a:cubicBezTo>
                  <a:cubicBezTo>
                    <a:pt x="109" y="81"/>
                    <a:pt x="132" y="42"/>
                    <a:pt x="125" y="18"/>
                  </a:cubicBezTo>
                  <a:cubicBezTo>
                    <a:pt x="124" y="12"/>
                    <a:pt x="117" y="4"/>
                    <a:pt x="111" y="4"/>
                  </a:cubicBezTo>
                  <a:cubicBezTo>
                    <a:pt x="108" y="4"/>
                    <a:pt x="105" y="7"/>
                    <a:pt x="103" y="11"/>
                  </a:cubicBezTo>
                  <a:cubicBezTo>
                    <a:pt x="102" y="12"/>
                    <a:pt x="102" y="12"/>
                    <a:pt x="102" y="12"/>
                  </a:cubicBezTo>
                  <a:cubicBezTo>
                    <a:pt x="101" y="11"/>
                    <a:pt x="101" y="11"/>
                    <a:pt x="101" y="11"/>
                  </a:cubicBezTo>
                  <a:cubicBezTo>
                    <a:pt x="100" y="9"/>
                    <a:pt x="100" y="8"/>
                    <a:pt x="101" y="6"/>
                  </a:cubicBezTo>
                  <a:cubicBezTo>
                    <a:pt x="103" y="2"/>
                    <a:pt x="109" y="0"/>
                    <a:pt x="114" y="0"/>
                  </a:cubicBezTo>
                  <a:cubicBezTo>
                    <a:pt x="114" y="0"/>
                    <a:pt x="114" y="0"/>
                    <a:pt x="115" y="0"/>
                  </a:cubicBezTo>
                  <a:cubicBezTo>
                    <a:pt x="127" y="1"/>
                    <a:pt x="133" y="14"/>
                    <a:pt x="134" y="26"/>
                  </a:cubicBezTo>
                  <a:cubicBezTo>
                    <a:pt x="136" y="44"/>
                    <a:pt x="125" y="66"/>
                    <a:pt x="117" y="83"/>
                  </a:cubicBezTo>
                  <a:cubicBezTo>
                    <a:pt x="113" y="90"/>
                    <a:pt x="110" y="96"/>
                    <a:pt x="109" y="101"/>
                  </a:cubicBezTo>
                  <a:cubicBezTo>
                    <a:pt x="120" y="101"/>
                    <a:pt x="125" y="110"/>
                    <a:pt x="125" y="119"/>
                  </a:cubicBezTo>
                  <a:cubicBezTo>
                    <a:pt x="125" y="128"/>
                    <a:pt x="120" y="137"/>
                    <a:pt x="111" y="137"/>
                  </a:cubicBezTo>
                  <a:cubicBezTo>
                    <a:pt x="107" y="137"/>
                    <a:pt x="104" y="136"/>
                    <a:pt x="100" y="134"/>
                  </a:cubicBezTo>
                  <a:cubicBezTo>
                    <a:pt x="100" y="133"/>
                    <a:pt x="100" y="133"/>
                    <a:pt x="100" y="133"/>
                  </a:cubicBezTo>
                  <a:cubicBezTo>
                    <a:pt x="100" y="133"/>
                    <a:pt x="100" y="133"/>
                    <a:pt x="100" y="133"/>
                  </a:cubicBezTo>
                  <a:cubicBezTo>
                    <a:pt x="98" y="130"/>
                    <a:pt x="98" y="125"/>
                    <a:pt x="97" y="120"/>
                  </a:cubicBezTo>
                  <a:cubicBezTo>
                    <a:pt x="97" y="116"/>
                    <a:pt x="97" y="113"/>
                    <a:pt x="96" y="110"/>
                  </a:cubicBezTo>
                  <a:cubicBezTo>
                    <a:pt x="95" y="110"/>
                    <a:pt x="95" y="110"/>
                    <a:pt x="94" y="110"/>
                  </a:cubicBezTo>
                  <a:cubicBezTo>
                    <a:pt x="92" y="111"/>
                    <a:pt x="92" y="111"/>
                    <a:pt x="92" y="111"/>
                  </a:cubicBezTo>
                  <a:cubicBezTo>
                    <a:pt x="91" y="112"/>
                    <a:pt x="89" y="113"/>
                    <a:pt x="87" y="115"/>
                  </a:cubicBezTo>
                  <a:cubicBezTo>
                    <a:pt x="77" y="121"/>
                    <a:pt x="61" y="132"/>
                    <a:pt x="48" y="135"/>
                  </a:cubicBezTo>
                  <a:cubicBezTo>
                    <a:pt x="41" y="137"/>
                    <a:pt x="33" y="138"/>
                    <a:pt x="26" y="138"/>
                  </a:cubicBezTo>
                  <a:close/>
                  <a:moveTo>
                    <a:pt x="5" y="129"/>
                  </a:moveTo>
                  <a:cubicBezTo>
                    <a:pt x="5" y="130"/>
                    <a:pt x="5" y="130"/>
                    <a:pt x="6" y="130"/>
                  </a:cubicBezTo>
                  <a:cubicBezTo>
                    <a:pt x="10" y="134"/>
                    <a:pt x="17" y="137"/>
                    <a:pt x="26" y="137"/>
                  </a:cubicBezTo>
                  <a:cubicBezTo>
                    <a:pt x="33" y="137"/>
                    <a:pt x="41" y="135"/>
                    <a:pt x="48" y="134"/>
                  </a:cubicBezTo>
                  <a:cubicBezTo>
                    <a:pt x="61" y="130"/>
                    <a:pt x="76" y="120"/>
                    <a:pt x="86" y="114"/>
                  </a:cubicBezTo>
                  <a:cubicBezTo>
                    <a:pt x="82" y="115"/>
                    <a:pt x="78" y="117"/>
                    <a:pt x="75" y="119"/>
                  </a:cubicBezTo>
                  <a:cubicBezTo>
                    <a:pt x="66" y="124"/>
                    <a:pt x="57" y="129"/>
                    <a:pt x="48" y="129"/>
                  </a:cubicBezTo>
                  <a:cubicBezTo>
                    <a:pt x="44" y="129"/>
                    <a:pt x="44" y="129"/>
                    <a:pt x="44" y="129"/>
                  </a:cubicBezTo>
                  <a:cubicBezTo>
                    <a:pt x="48" y="128"/>
                    <a:pt x="48" y="128"/>
                    <a:pt x="48" y="128"/>
                  </a:cubicBezTo>
                  <a:cubicBezTo>
                    <a:pt x="54" y="126"/>
                    <a:pt x="59" y="123"/>
                    <a:pt x="65" y="120"/>
                  </a:cubicBezTo>
                  <a:cubicBezTo>
                    <a:pt x="75" y="114"/>
                    <a:pt x="85" y="108"/>
                    <a:pt x="96" y="108"/>
                  </a:cubicBezTo>
                  <a:cubicBezTo>
                    <a:pt x="96" y="108"/>
                    <a:pt x="96" y="108"/>
                    <a:pt x="96" y="108"/>
                  </a:cubicBezTo>
                  <a:cubicBezTo>
                    <a:pt x="97" y="108"/>
                    <a:pt x="97" y="108"/>
                    <a:pt x="97" y="108"/>
                  </a:cubicBezTo>
                  <a:cubicBezTo>
                    <a:pt x="97" y="108"/>
                    <a:pt x="97" y="108"/>
                    <a:pt x="97" y="108"/>
                  </a:cubicBezTo>
                  <a:cubicBezTo>
                    <a:pt x="97" y="108"/>
                    <a:pt x="97" y="108"/>
                    <a:pt x="97" y="108"/>
                  </a:cubicBezTo>
                  <a:cubicBezTo>
                    <a:pt x="97" y="109"/>
                    <a:pt x="97" y="109"/>
                    <a:pt x="97" y="109"/>
                  </a:cubicBezTo>
                  <a:cubicBezTo>
                    <a:pt x="98" y="112"/>
                    <a:pt x="99" y="116"/>
                    <a:pt x="99" y="120"/>
                  </a:cubicBezTo>
                  <a:cubicBezTo>
                    <a:pt x="99" y="124"/>
                    <a:pt x="100" y="129"/>
                    <a:pt x="101" y="132"/>
                  </a:cubicBezTo>
                  <a:cubicBezTo>
                    <a:pt x="104" y="134"/>
                    <a:pt x="108" y="135"/>
                    <a:pt x="111" y="135"/>
                  </a:cubicBezTo>
                  <a:cubicBezTo>
                    <a:pt x="118" y="135"/>
                    <a:pt x="122" y="129"/>
                    <a:pt x="123" y="123"/>
                  </a:cubicBezTo>
                  <a:cubicBezTo>
                    <a:pt x="122" y="124"/>
                    <a:pt x="121" y="125"/>
                    <a:pt x="119" y="125"/>
                  </a:cubicBezTo>
                  <a:cubicBezTo>
                    <a:pt x="118" y="125"/>
                    <a:pt x="118" y="125"/>
                    <a:pt x="118" y="125"/>
                  </a:cubicBezTo>
                  <a:cubicBezTo>
                    <a:pt x="118" y="127"/>
                    <a:pt x="117" y="128"/>
                    <a:pt x="117" y="129"/>
                  </a:cubicBezTo>
                  <a:cubicBezTo>
                    <a:pt x="117" y="129"/>
                    <a:pt x="117" y="129"/>
                    <a:pt x="117" y="129"/>
                  </a:cubicBezTo>
                  <a:cubicBezTo>
                    <a:pt x="117" y="129"/>
                    <a:pt x="117" y="129"/>
                    <a:pt x="117" y="129"/>
                  </a:cubicBezTo>
                  <a:cubicBezTo>
                    <a:pt x="115" y="130"/>
                    <a:pt x="114" y="130"/>
                    <a:pt x="113" y="130"/>
                  </a:cubicBezTo>
                  <a:cubicBezTo>
                    <a:pt x="113" y="130"/>
                    <a:pt x="113" y="130"/>
                    <a:pt x="113" y="130"/>
                  </a:cubicBezTo>
                  <a:cubicBezTo>
                    <a:pt x="111" y="130"/>
                    <a:pt x="109" y="130"/>
                    <a:pt x="108" y="129"/>
                  </a:cubicBezTo>
                  <a:cubicBezTo>
                    <a:pt x="106" y="129"/>
                    <a:pt x="105" y="128"/>
                    <a:pt x="103" y="128"/>
                  </a:cubicBezTo>
                  <a:cubicBezTo>
                    <a:pt x="103" y="128"/>
                    <a:pt x="103" y="128"/>
                    <a:pt x="103" y="128"/>
                  </a:cubicBezTo>
                  <a:cubicBezTo>
                    <a:pt x="103" y="128"/>
                    <a:pt x="103" y="128"/>
                    <a:pt x="103" y="128"/>
                  </a:cubicBezTo>
                  <a:cubicBezTo>
                    <a:pt x="100" y="122"/>
                    <a:pt x="100" y="110"/>
                    <a:pt x="104" y="105"/>
                  </a:cubicBezTo>
                  <a:cubicBezTo>
                    <a:pt x="105" y="105"/>
                    <a:pt x="105" y="105"/>
                    <a:pt x="105" y="105"/>
                  </a:cubicBezTo>
                  <a:cubicBezTo>
                    <a:pt x="105" y="105"/>
                    <a:pt x="105" y="105"/>
                    <a:pt x="105" y="105"/>
                  </a:cubicBezTo>
                  <a:cubicBezTo>
                    <a:pt x="110" y="106"/>
                    <a:pt x="114" y="108"/>
                    <a:pt x="116" y="112"/>
                  </a:cubicBezTo>
                  <a:cubicBezTo>
                    <a:pt x="118" y="116"/>
                    <a:pt x="119" y="120"/>
                    <a:pt x="118" y="124"/>
                  </a:cubicBezTo>
                  <a:cubicBezTo>
                    <a:pt x="118" y="124"/>
                    <a:pt x="118" y="124"/>
                    <a:pt x="118" y="124"/>
                  </a:cubicBezTo>
                  <a:cubicBezTo>
                    <a:pt x="121" y="119"/>
                    <a:pt x="119" y="116"/>
                    <a:pt x="117" y="112"/>
                  </a:cubicBezTo>
                  <a:cubicBezTo>
                    <a:pt x="116" y="110"/>
                    <a:pt x="115" y="109"/>
                    <a:pt x="114" y="106"/>
                  </a:cubicBezTo>
                  <a:cubicBezTo>
                    <a:pt x="114" y="105"/>
                    <a:pt x="114" y="105"/>
                    <a:pt x="114" y="105"/>
                  </a:cubicBezTo>
                  <a:cubicBezTo>
                    <a:pt x="115" y="105"/>
                    <a:pt x="115" y="105"/>
                    <a:pt x="115" y="105"/>
                  </a:cubicBezTo>
                  <a:cubicBezTo>
                    <a:pt x="117" y="106"/>
                    <a:pt x="121" y="109"/>
                    <a:pt x="123" y="113"/>
                  </a:cubicBezTo>
                  <a:cubicBezTo>
                    <a:pt x="121" y="107"/>
                    <a:pt x="116" y="102"/>
                    <a:pt x="108" y="102"/>
                  </a:cubicBezTo>
                  <a:cubicBezTo>
                    <a:pt x="107" y="102"/>
                    <a:pt x="107" y="102"/>
                    <a:pt x="107" y="102"/>
                  </a:cubicBezTo>
                  <a:cubicBezTo>
                    <a:pt x="107" y="101"/>
                    <a:pt x="107" y="101"/>
                    <a:pt x="107" y="101"/>
                  </a:cubicBezTo>
                  <a:cubicBezTo>
                    <a:pt x="108" y="97"/>
                    <a:pt x="112" y="90"/>
                    <a:pt x="115" y="82"/>
                  </a:cubicBezTo>
                  <a:cubicBezTo>
                    <a:pt x="124" y="65"/>
                    <a:pt x="134" y="44"/>
                    <a:pt x="133" y="26"/>
                  </a:cubicBezTo>
                  <a:cubicBezTo>
                    <a:pt x="131" y="15"/>
                    <a:pt x="126" y="3"/>
                    <a:pt x="115" y="2"/>
                  </a:cubicBezTo>
                  <a:cubicBezTo>
                    <a:pt x="110" y="1"/>
                    <a:pt x="104" y="4"/>
                    <a:pt x="102" y="7"/>
                  </a:cubicBezTo>
                  <a:cubicBezTo>
                    <a:pt x="102" y="7"/>
                    <a:pt x="102" y="8"/>
                    <a:pt x="102" y="9"/>
                  </a:cubicBezTo>
                  <a:cubicBezTo>
                    <a:pt x="105" y="4"/>
                    <a:pt x="109" y="3"/>
                    <a:pt x="111" y="3"/>
                  </a:cubicBezTo>
                  <a:cubicBezTo>
                    <a:pt x="118" y="3"/>
                    <a:pt x="125" y="11"/>
                    <a:pt x="127" y="18"/>
                  </a:cubicBezTo>
                  <a:cubicBezTo>
                    <a:pt x="133" y="42"/>
                    <a:pt x="110" y="81"/>
                    <a:pt x="101" y="91"/>
                  </a:cubicBezTo>
                  <a:cubicBezTo>
                    <a:pt x="102" y="96"/>
                    <a:pt x="100" y="100"/>
                    <a:pt x="99" y="104"/>
                  </a:cubicBezTo>
                  <a:cubicBezTo>
                    <a:pt x="98" y="105"/>
                    <a:pt x="98" y="105"/>
                    <a:pt x="98" y="105"/>
                  </a:cubicBezTo>
                  <a:cubicBezTo>
                    <a:pt x="98" y="105"/>
                    <a:pt x="98" y="105"/>
                    <a:pt x="98" y="105"/>
                  </a:cubicBezTo>
                  <a:cubicBezTo>
                    <a:pt x="86" y="107"/>
                    <a:pt x="75" y="113"/>
                    <a:pt x="64" y="119"/>
                  </a:cubicBezTo>
                  <a:cubicBezTo>
                    <a:pt x="51" y="126"/>
                    <a:pt x="37" y="133"/>
                    <a:pt x="23" y="133"/>
                  </a:cubicBezTo>
                  <a:cubicBezTo>
                    <a:pt x="17" y="133"/>
                    <a:pt x="11" y="132"/>
                    <a:pt x="5" y="129"/>
                  </a:cubicBezTo>
                  <a:cubicBezTo>
                    <a:pt x="5" y="129"/>
                    <a:pt x="5" y="129"/>
                    <a:pt x="5" y="129"/>
                  </a:cubicBezTo>
                  <a:close/>
                  <a:moveTo>
                    <a:pt x="104" y="127"/>
                  </a:moveTo>
                  <a:cubicBezTo>
                    <a:pt x="106" y="127"/>
                    <a:pt x="107" y="127"/>
                    <a:pt x="108" y="128"/>
                  </a:cubicBezTo>
                  <a:cubicBezTo>
                    <a:pt x="111" y="129"/>
                    <a:pt x="113" y="129"/>
                    <a:pt x="116" y="128"/>
                  </a:cubicBezTo>
                  <a:cubicBezTo>
                    <a:pt x="118" y="123"/>
                    <a:pt x="118" y="117"/>
                    <a:pt x="115" y="113"/>
                  </a:cubicBezTo>
                  <a:cubicBezTo>
                    <a:pt x="113" y="110"/>
                    <a:pt x="109" y="107"/>
                    <a:pt x="105" y="107"/>
                  </a:cubicBezTo>
                  <a:cubicBezTo>
                    <a:pt x="102" y="111"/>
                    <a:pt x="102" y="121"/>
                    <a:pt x="104" y="127"/>
                  </a:cubicBezTo>
                  <a:close/>
                  <a:moveTo>
                    <a:pt x="89" y="110"/>
                  </a:moveTo>
                  <a:cubicBezTo>
                    <a:pt x="81" y="112"/>
                    <a:pt x="73" y="117"/>
                    <a:pt x="65" y="121"/>
                  </a:cubicBezTo>
                  <a:cubicBezTo>
                    <a:pt x="61" y="123"/>
                    <a:pt x="57" y="125"/>
                    <a:pt x="53" y="127"/>
                  </a:cubicBezTo>
                  <a:cubicBezTo>
                    <a:pt x="60" y="126"/>
                    <a:pt x="67" y="122"/>
                    <a:pt x="74" y="118"/>
                  </a:cubicBezTo>
                  <a:cubicBezTo>
                    <a:pt x="79" y="115"/>
                    <a:pt x="84" y="112"/>
                    <a:pt x="89" y="110"/>
                  </a:cubicBezTo>
                  <a:close/>
                  <a:moveTo>
                    <a:pt x="2" y="121"/>
                  </a:moveTo>
                  <a:cubicBezTo>
                    <a:pt x="2" y="123"/>
                    <a:pt x="3" y="125"/>
                    <a:pt x="4" y="127"/>
                  </a:cubicBezTo>
                  <a:cubicBezTo>
                    <a:pt x="3" y="127"/>
                    <a:pt x="3" y="125"/>
                    <a:pt x="3" y="124"/>
                  </a:cubicBezTo>
                  <a:cubicBezTo>
                    <a:pt x="3" y="123"/>
                    <a:pt x="4" y="122"/>
                    <a:pt x="3" y="121"/>
                  </a:cubicBezTo>
                  <a:cubicBezTo>
                    <a:pt x="3" y="121"/>
                    <a:pt x="3" y="121"/>
                    <a:pt x="2" y="121"/>
                  </a:cubicBezTo>
                  <a:close/>
                  <a:moveTo>
                    <a:pt x="116" y="108"/>
                  </a:moveTo>
                  <a:cubicBezTo>
                    <a:pt x="117" y="109"/>
                    <a:pt x="118" y="110"/>
                    <a:pt x="118" y="111"/>
                  </a:cubicBezTo>
                  <a:cubicBezTo>
                    <a:pt x="120" y="115"/>
                    <a:pt x="122" y="118"/>
                    <a:pt x="120" y="123"/>
                  </a:cubicBezTo>
                  <a:cubicBezTo>
                    <a:pt x="122" y="122"/>
                    <a:pt x="123" y="121"/>
                    <a:pt x="123" y="119"/>
                  </a:cubicBezTo>
                  <a:cubicBezTo>
                    <a:pt x="123" y="115"/>
                    <a:pt x="119" y="110"/>
                    <a:pt x="116" y="108"/>
                  </a:cubicBezTo>
                  <a:close/>
                  <a:moveTo>
                    <a:pt x="102" y="108"/>
                  </a:moveTo>
                  <a:cubicBezTo>
                    <a:pt x="103" y="103"/>
                    <a:pt x="103" y="103"/>
                    <a:pt x="103" y="103"/>
                  </a:cubicBezTo>
                  <a:cubicBezTo>
                    <a:pt x="104" y="92"/>
                    <a:pt x="109" y="82"/>
                    <a:pt x="114" y="72"/>
                  </a:cubicBezTo>
                  <a:cubicBezTo>
                    <a:pt x="121" y="60"/>
                    <a:pt x="127" y="47"/>
                    <a:pt x="128" y="32"/>
                  </a:cubicBezTo>
                  <a:cubicBezTo>
                    <a:pt x="130" y="32"/>
                    <a:pt x="130" y="32"/>
                    <a:pt x="130" y="32"/>
                  </a:cubicBezTo>
                  <a:cubicBezTo>
                    <a:pt x="131" y="51"/>
                    <a:pt x="122" y="68"/>
                    <a:pt x="114" y="84"/>
                  </a:cubicBezTo>
                  <a:cubicBezTo>
                    <a:pt x="110" y="90"/>
                    <a:pt x="107" y="97"/>
                    <a:pt x="104" y="103"/>
                  </a:cubicBezTo>
                  <a:lnTo>
                    <a:pt x="102" y="108"/>
                  </a:lnTo>
                  <a:close/>
                  <a:moveTo>
                    <a:pt x="128" y="44"/>
                  </a:moveTo>
                  <a:cubicBezTo>
                    <a:pt x="125" y="54"/>
                    <a:pt x="120" y="63"/>
                    <a:pt x="116" y="72"/>
                  </a:cubicBezTo>
                  <a:cubicBezTo>
                    <a:pt x="111" y="81"/>
                    <a:pt x="107" y="89"/>
                    <a:pt x="105" y="97"/>
                  </a:cubicBezTo>
                  <a:cubicBezTo>
                    <a:pt x="108" y="92"/>
                    <a:pt x="110" y="88"/>
                    <a:pt x="112" y="83"/>
                  </a:cubicBezTo>
                  <a:cubicBezTo>
                    <a:pt x="119" y="71"/>
                    <a:pt x="126" y="58"/>
                    <a:pt x="128" y="44"/>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grpSp>
      <p:grpSp>
        <p:nvGrpSpPr>
          <p:cNvPr id="22" name="Group 21"/>
          <p:cNvGrpSpPr/>
          <p:nvPr/>
        </p:nvGrpSpPr>
        <p:grpSpPr>
          <a:xfrm>
            <a:off x="4713841" y="724620"/>
            <a:ext cx="3989234" cy="3795623"/>
            <a:chOff x="895350" y="3313113"/>
            <a:chExt cx="3613151" cy="2790825"/>
          </a:xfrm>
          <a:solidFill>
            <a:schemeClr val="tx1">
              <a:lumMod val="50000"/>
            </a:schemeClr>
          </a:solidFill>
        </p:grpSpPr>
        <p:sp>
          <p:nvSpPr>
            <p:cNvPr id="23" name="Freeform 41"/>
            <p:cNvSpPr>
              <a:spLocks/>
            </p:cNvSpPr>
            <p:nvPr/>
          </p:nvSpPr>
          <p:spPr bwMode="auto">
            <a:xfrm>
              <a:off x="963613" y="3725863"/>
              <a:ext cx="11113" cy="1952625"/>
            </a:xfrm>
            <a:custGeom>
              <a:avLst/>
              <a:gdLst>
                <a:gd name="T0" fmla="*/ 3 w 5"/>
                <a:gd name="T1" fmla="*/ 0 h 868"/>
                <a:gd name="T2" fmla="*/ 4 w 5"/>
                <a:gd name="T3" fmla="*/ 217 h 868"/>
                <a:gd name="T4" fmla="*/ 3 w 5"/>
                <a:gd name="T5" fmla="*/ 326 h 868"/>
                <a:gd name="T6" fmla="*/ 4 w 5"/>
                <a:gd name="T7" fmla="*/ 434 h 868"/>
                <a:gd name="T8" fmla="*/ 4 w 5"/>
                <a:gd name="T9" fmla="*/ 651 h 868"/>
                <a:gd name="T10" fmla="*/ 4 w 5"/>
                <a:gd name="T11" fmla="*/ 760 h 868"/>
                <a:gd name="T12" fmla="*/ 3 w 5"/>
                <a:gd name="T13" fmla="*/ 868 h 868"/>
                <a:gd name="T14" fmla="*/ 2 w 5"/>
                <a:gd name="T15" fmla="*/ 868 h 868"/>
                <a:gd name="T16" fmla="*/ 1 w 5"/>
                <a:gd name="T17" fmla="*/ 760 h 868"/>
                <a:gd name="T18" fmla="*/ 0 w 5"/>
                <a:gd name="T19" fmla="*/ 651 h 868"/>
                <a:gd name="T20" fmla="*/ 1 w 5"/>
                <a:gd name="T21" fmla="*/ 434 h 868"/>
                <a:gd name="T22" fmla="*/ 2 w 5"/>
                <a:gd name="T23" fmla="*/ 326 h 868"/>
                <a:gd name="T24" fmla="*/ 1 w 5"/>
                <a:gd name="T25" fmla="*/ 217 h 868"/>
                <a:gd name="T26" fmla="*/ 2 w 5"/>
                <a:gd name="T27" fmla="*/ 0 h 868"/>
                <a:gd name="T28" fmla="*/ 3 w 5"/>
                <a:gd name="T29" fmla="*/ 0 h 8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 h="868">
                  <a:moveTo>
                    <a:pt x="3" y="0"/>
                  </a:moveTo>
                  <a:cubicBezTo>
                    <a:pt x="4" y="73"/>
                    <a:pt x="4" y="145"/>
                    <a:pt x="4" y="217"/>
                  </a:cubicBezTo>
                  <a:cubicBezTo>
                    <a:pt x="4" y="253"/>
                    <a:pt x="3" y="290"/>
                    <a:pt x="3" y="326"/>
                  </a:cubicBezTo>
                  <a:cubicBezTo>
                    <a:pt x="3" y="362"/>
                    <a:pt x="3" y="398"/>
                    <a:pt x="4" y="434"/>
                  </a:cubicBezTo>
                  <a:cubicBezTo>
                    <a:pt x="4" y="507"/>
                    <a:pt x="5" y="579"/>
                    <a:pt x="4" y="651"/>
                  </a:cubicBezTo>
                  <a:cubicBezTo>
                    <a:pt x="5" y="687"/>
                    <a:pt x="4" y="724"/>
                    <a:pt x="4" y="760"/>
                  </a:cubicBezTo>
                  <a:cubicBezTo>
                    <a:pt x="4" y="796"/>
                    <a:pt x="3" y="832"/>
                    <a:pt x="3" y="868"/>
                  </a:cubicBezTo>
                  <a:cubicBezTo>
                    <a:pt x="2" y="868"/>
                    <a:pt x="2" y="868"/>
                    <a:pt x="2" y="868"/>
                  </a:cubicBezTo>
                  <a:cubicBezTo>
                    <a:pt x="2" y="832"/>
                    <a:pt x="1" y="796"/>
                    <a:pt x="1" y="760"/>
                  </a:cubicBezTo>
                  <a:cubicBezTo>
                    <a:pt x="1" y="724"/>
                    <a:pt x="0" y="687"/>
                    <a:pt x="0" y="651"/>
                  </a:cubicBezTo>
                  <a:cubicBezTo>
                    <a:pt x="0" y="579"/>
                    <a:pt x="1" y="507"/>
                    <a:pt x="1" y="434"/>
                  </a:cubicBezTo>
                  <a:cubicBezTo>
                    <a:pt x="2" y="398"/>
                    <a:pt x="2" y="362"/>
                    <a:pt x="2" y="326"/>
                  </a:cubicBezTo>
                  <a:cubicBezTo>
                    <a:pt x="2" y="290"/>
                    <a:pt x="1" y="253"/>
                    <a:pt x="1" y="217"/>
                  </a:cubicBezTo>
                  <a:cubicBezTo>
                    <a:pt x="0" y="145"/>
                    <a:pt x="1" y="73"/>
                    <a:pt x="2" y="0"/>
                  </a:cubicBezTo>
                  <a:lnTo>
                    <a:pt x="3" y="0"/>
                  </a:ln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24" name="Freeform 42"/>
            <p:cNvSpPr>
              <a:spLocks/>
            </p:cNvSpPr>
            <p:nvPr/>
          </p:nvSpPr>
          <p:spPr bwMode="auto">
            <a:xfrm>
              <a:off x="1350963" y="6038850"/>
              <a:ext cx="2736850" cy="11113"/>
            </a:xfrm>
            <a:custGeom>
              <a:avLst/>
              <a:gdLst>
                <a:gd name="T0" fmla="*/ 0 w 1216"/>
                <a:gd name="T1" fmla="*/ 2 h 5"/>
                <a:gd name="T2" fmla="*/ 304 w 1216"/>
                <a:gd name="T3" fmla="*/ 1 h 5"/>
                <a:gd name="T4" fmla="*/ 456 w 1216"/>
                <a:gd name="T5" fmla="*/ 2 h 5"/>
                <a:gd name="T6" fmla="*/ 608 w 1216"/>
                <a:gd name="T7" fmla="*/ 1 h 5"/>
                <a:gd name="T8" fmla="*/ 912 w 1216"/>
                <a:gd name="T9" fmla="*/ 0 h 5"/>
                <a:gd name="T10" fmla="*/ 1064 w 1216"/>
                <a:gd name="T11" fmla="*/ 1 h 5"/>
                <a:gd name="T12" fmla="*/ 1216 w 1216"/>
                <a:gd name="T13" fmla="*/ 2 h 5"/>
                <a:gd name="T14" fmla="*/ 1216 w 1216"/>
                <a:gd name="T15" fmla="*/ 2 h 5"/>
                <a:gd name="T16" fmla="*/ 1064 w 1216"/>
                <a:gd name="T17" fmla="*/ 4 h 5"/>
                <a:gd name="T18" fmla="*/ 912 w 1216"/>
                <a:gd name="T19" fmla="*/ 4 h 5"/>
                <a:gd name="T20" fmla="*/ 608 w 1216"/>
                <a:gd name="T21" fmla="*/ 3 h 5"/>
                <a:gd name="T22" fmla="*/ 456 w 1216"/>
                <a:gd name="T23" fmla="*/ 3 h 5"/>
                <a:gd name="T24" fmla="*/ 304 w 1216"/>
                <a:gd name="T25" fmla="*/ 4 h 5"/>
                <a:gd name="T26" fmla="*/ 0 w 1216"/>
                <a:gd name="T27"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16" h="5">
                  <a:moveTo>
                    <a:pt x="0" y="2"/>
                  </a:moveTo>
                  <a:cubicBezTo>
                    <a:pt x="101" y="1"/>
                    <a:pt x="202" y="0"/>
                    <a:pt x="304" y="1"/>
                  </a:cubicBezTo>
                  <a:cubicBezTo>
                    <a:pt x="354" y="1"/>
                    <a:pt x="405" y="2"/>
                    <a:pt x="456" y="2"/>
                  </a:cubicBezTo>
                  <a:cubicBezTo>
                    <a:pt x="506" y="2"/>
                    <a:pt x="557" y="1"/>
                    <a:pt x="608" y="1"/>
                  </a:cubicBezTo>
                  <a:cubicBezTo>
                    <a:pt x="709" y="1"/>
                    <a:pt x="810" y="0"/>
                    <a:pt x="912" y="0"/>
                  </a:cubicBezTo>
                  <a:cubicBezTo>
                    <a:pt x="962" y="0"/>
                    <a:pt x="1013" y="1"/>
                    <a:pt x="1064" y="1"/>
                  </a:cubicBezTo>
                  <a:cubicBezTo>
                    <a:pt x="1114" y="1"/>
                    <a:pt x="1165" y="1"/>
                    <a:pt x="1216" y="2"/>
                  </a:cubicBezTo>
                  <a:cubicBezTo>
                    <a:pt x="1216" y="2"/>
                    <a:pt x="1216" y="2"/>
                    <a:pt x="1216" y="2"/>
                  </a:cubicBezTo>
                  <a:cubicBezTo>
                    <a:pt x="1165" y="3"/>
                    <a:pt x="1114" y="3"/>
                    <a:pt x="1064" y="4"/>
                  </a:cubicBezTo>
                  <a:cubicBezTo>
                    <a:pt x="1013" y="4"/>
                    <a:pt x="962" y="4"/>
                    <a:pt x="912" y="4"/>
                  </a:cubicBezTo>
                  <a:cubicBezTo>
                    <a:pt x="810" y="5"/>
                    <a:pt x="709" y="4"/>
                    <a:pt x="608" y="3"/>
                  </a:cubicBezTo>
                  <a:cubicBezTo>
                    <a:pt x="557" y="3"/>
                    <a:pt x="506" y="3"/>
                    <a:pt x="456" y="3"/>
                  </a:cubicBezTo>
                  <a:cubicBezTo>
                    <a:pt x="405" y="3"/>
                    <a:pt x="354" y="4"/>
                    <a:pt x="304" y="4"/>
                  </a:cubicBezTo>
                  <a:cubicBezTo>
                    <a:pt x="202" y="4"/>
                    <a:pt x="101" y="4"/>
                    <a:pt x="0" y="2"/>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25" name="Freeform 43"/>
            <p:cNvSpPr>
              <a:spLocks/>
            </p:cNvSpPr>
            <p:nvPr/>
          </p:nvSpPr>
          <p:spPr bwMode="auto">
            <a:xfrm>
              <a:off x="1330325" y="3378200"/>
              <a:ext cx="2743200" cy="11113"/>
            </a:xfrm>
            <a:custGeom>
              <a:avLst/>
              <a:gdLst>
                <a:gd name="T0" fmla="*/ 0 w 1219"/>
                <a:gd name="T1" fmla="*/ 2 h 5"/>
                <a:gd name="T2" fmla="*/ 304 w 1219"/>
                <a:gd name="T3" fmla="*/ 1 h 5"/>
                <a:gd name="T4" fmla="*/ 457 w 1219"/>
                <a:gd name="T5" fmla="*/ 2 h 5"/>
                <a:gd name="T6" fmla="*/ 609 w 1219"/>
                <a:gd name="T7" fmla="*/ 1 h 5"/>
                <a:gd name="T8" fmla="*/ 914 w 1219"/>
                <a:gd name="T9" fmla="*/ 0 h 5"/>
                <a:gd name="T10" fmla="*/ 1067 w 1219"/>
                <a:gd name="T11" fmla="*/ 1 h 5"/>
                <a:gd name="T12" fmla="*/ 1219 w 1219"/>
                <a:gd name="T13" fmla="*/ 2 h 5"/>
                <a:gd name="T14" fmla="*/ 1219 w 1219"/>
                <a:gd name="T15" fmla="*/ 3 h 5"/>
                <a:gd name="T16" fmla="*/ 1067 w 1219"/>
                <a:gd name="T17" fmla="*/ 4 h 5"/>
                <a:gd name="T18" fmla="*/ 914 w 1219"/>
                <a:gd name="T19" fmla="*/ 4 h 5"/>
                <a:gd name="T20" fmla="*/ 609 w 1219"/>
                <a:gd name="T21" fmla="*/ 3 h 5"/>
                <a:gd name="T22" fmla="*/ 457 w 1219"/>
                <a:gd name="T23" fmla="*/ 3 h 5"/>
                <a:gd name="T24" fmla="*/ 304 w 1219"/>
                <a:gd name="T25" fmla="*/ 4 h 5"/>
                <a:gd name="T26" fmla="*/ 0 w 1219"/>
                <a:gd name="T27" fmla="*/ 3 h 5"/>
                <a:gd name="T28" fmla="*/ 0 w 1219"/>
                <a:gd name="T29"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19" h="5">
                  <a:moveTo>
                    <a:pt x="0" y="2"/>
                  </a:moveTo>
                  <a:cubicBezTo>
                    <a:pt x="101" y="1"/>
                    <a:pt x="203" y="0"/>
                    <a:pt x="304" y="1"/>
                  </a:cubicBezTo>
                  <a:cubicBezTo>
                    <a:pt x="355" y="1"/>
                    <a:pt x="406" y="2"/>
                    <a:pt x="457" y="2"/>
                  </a:cubicBezTo>
                  <a:cubicBezTo>
                    <a:pt x="508" y="2"/>
                    <a:pt x="559" y="1"/>
                    <a:pt x="609" y="1"/>
                  </a:cubicBezTo>
                  <a:cubicBezTo>
                    <a:pt x="711" y="1"/>
                    <a:pt x="813" y="0"/>
                    <a:pt x="914" y="0"/>
                  </a:cubicBezTo>
                  <a:cubicBezTo>
                    <a:pt x="965" y="0"/>
                    <a:pt x="1016" y="1"/>
                    <a:pt x="1067" y="1"/>
                  </a:cubicBezTo>
                  <a:cubicBezTo>
                    <a:pt x="1117" y="1"/>
                    <a:pt x="1168" y="1"/>
                    <a:pt x="1219" y="2"/>
                  </a:cubicBezTo>
                  <a:cubicBezTo>
                    <a:pt x="1219" y="3"/>
                    <a:pt x="1219" y="3"/>
                    <a:pt x="1219" y="3"/>
                  </a:cubicBezTo>
                  <a:cubicBezTo>
                    <a:pt x="1168" y="3"/>
                    <a:pt x="1117" y="4"/>
                    <a:pt x="1067" y="4"/>
                  </a:cubicBezTo>
                  <a:cubicBezTo>
                    <a:pt x="1016" y="4"/>
                    <a:pt x="965" y="4"/>
                    <a:pt x="914" y="4"/>
                  </a:cubicBezTo>
                  <a:cubicBezTo>
                    <a:pt x="813" y="5"/>
                    <a:pt x="711" y="4"/>
                    <a:pt x="609" y="3"/>
                  </a:cubicBezTo>
                  <a:cubicBezTo>
                    <a:pt x="559" y="3"/>
                    <a:pt x="508" y="3"/>
                    <a:pt x="457" y="3"/>
                  </a:cubicBezTo>
                  <a:cubicBezTo>
                    <a:pt x="406" y="3"/>
                    <a:pt x="355" y="4"/>
                    <a:pt x="304" y="4"/>
                  </a:cubicBezTo>
                  <a:cubicBezTo>
                    <a:pt x="203" y="4"/>
                    <a:pt x="101" y="4"/>
                    <a:pt x="0" y="3"/>
                  </a:cubicBezTo>
                  <a:lnTo>
                    <a:pt x="0" y="2"/>
                  </a:ln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26" name="Freeform 44"/>
            <p:cNvSpPr>
              <a:spLocks/>
            </p:cNvSpPr>
            <p:nvPr/>
          </p:nvSpPr>
          <p:spPr bwMode="auto">
            <a:xfrm>
              <a:off x="4443413" y="3759200"/>
              <a:ext cx="9525" cy="1919288"/>
            </a:xfrm>
            <a:custGeom>
              <a:avLst/>
              <a:gdLst>
                <a:gd name="T0" fmla="*/ 2 w 4"/>
                <a:gd name="T1" fmla="*/ 853 h 853"/>
                <a:gd name="T2" fmla="*/ 0 w 4"/>
                <a:gd name="T3" fmla="*/ 640 h 853"/>
                <a:gd name="T4" fmla="*/ 1 w 4"/>
                <a:gd name="T5" fmla="*/ 533 h 853"/>
                <a:gd name="T6" fmla="*/ 1 w 4"/>
                <a:gd name="T7" fmla="*/ 427 h 853"/>
                <a:gd name="T8" fmla="*/ 0 w 4"/>
                <a:gd name="T9" fmla="*/ 213 h 853"/>
                <a:gd name="T10" fmla="*/ 0 w 4"/>
                <a:gd name="T11" fmla="*/ 107 h 853"/>
                <a:gd name="T12" fmla="*/ 2 w 4"/>
                <a:gd name="T13" fmla="*/ 0 h 853"/>
                <a:gd name="T14" fmla="*/ 2 w 4"/>
                <a:gd name="T15" fmla="*/ 0 h 853"/>
                <a:gd name="T16" fmla="*/ 3 w 4"/>
                <a:gd name="T17" fmla="*/ 107 h 853"/>
                <a:gd name="T18" fmla="*/ 4 w 4"/>
                <a:gd name="T19" fmla="*/ 213 h 853"/>
                <a:gd name="T20" fmla="*/ 3 w 4"/>
                <a:gd name="T21" fmla="*/ 427 h 853"/>
                <a:gd name="T22" fmla="*/ 2 w 4"/>
                <a:gd name="T23" fmla="*/ 533 h 853"/>
                <a:gd name="T24" fmla="*/ 3 w 4"/>
                <a:gd name="T25" fmla="*/ 640 h 853"/>
                <a:gd name="T26" fmla="*/ 2 w 4"/>
                <a:gd name="T27" fmla="*/ 853 h 8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 h="853">
                  <a:moveTo>
                    <a:pt x="2" y="853"/>
                  </a:moveTo>
                  <a:cubicBezTo>
                    <a:pt x="0" y="782"/>
                    <a:pt x="0" y="711"/>
                    <a:pt x="0" y="640"/>
                  </a:cubicBezTo>
                  <a:cubicBezTo>
                    <a:pt x="0" y="604"/>
                    <a:pt x="1" y="569"/>
                    <a:pt x="1" y="533"/>
                  </a:cubicBezTo>
                  <a:cubicBezTo>
                    <a:pt x="1" y="498"/>
                    <a:pt x="1" y="462"/>
                    <a:pt x="1" y="427"/>
                  </a:cubicBezTo>
                  <a:cubicBezTo>
                    <a:pt x="0" y="356"/>
                    <a:pt x="0" y="284"/>
                    <a:pt x="0" y="213"/>
                  </a:cubicBezTo>
                  <a:cubicBezTo>
                    <a:pt x="0" y="178"/>
                    <a:pt x="0" y="142"/>
                    <a:pt x="0" y="107"/>
                  </a:cubicBezTo>
                  <a:cubicBezTo>
                    <a:pt x="1" y="71"/>
                    <a:pt x="1" y="36"/>
                    <a:pt x="2" y="0"/>
                  </a:cubicBezTo>
                  <a:cubicBezTo>
                    <a:pt x="2" y="0"/>
                    <a:pt x="2" y="0"/>
                    <a:pt x="2" y="0"/>
                  </a:cubicBezTo>
                  <a:cubicBezTo>
                    <a:pt x="3" y="36"/>
                    <a:pt x="3" y="71"/>
                    <a:pt x="3" y="107"/>
                  </a:cubicBezTo>
                  <a:cubicBezTo>
                    <a:pt x="4" y="142"/>
                    <a:pt x="4" y="178"/>
                    <a:pt x="4" y="213"/>
                  </a:cubicBezTo>
                  <a:cubicBezTo>
                    <a:pt x="4" y="284"/>
                    <a:pt x="3" y="356"/>
                    <a:pt x="3" y="427"/>
                  </a:cubicBezTo>
                  <a:cubicBezTo>
                    <a:pt x="3" y="462"/>
                    <a:pt x="2" y="498"/>
                    <a:pt x="2" y="533"/>
                  </a:cubicBezTo>
                  <a:cubicBezTo>
                    <a:pt x="3" y="569"/>
                    <a:pt x="3" y="604"/>
                    <a:pt x="3" y="640"/>
                  </a:cubicBezTo>
                  <a:cubicBezTo>
                    <a:pt x="4" y="711"/>
                    <a:pt x="3" y="782"/>
                    <a:pt x="2" y="853"/>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27" name="Freeform 45"/>
            <p:cNvSpPr>
              <a:spLocks noEditPoints="1"/>
            </p:cNvSpPr>
            <p:nvPr/>
          </p:nvSpPr>
          <p:spPr bwMode="auto">
            <a:xfrm>
              <a:off x="903288" y="5772150"/>
              <a:ext cx="341313" cy="331788"/>
            </a:xfrm>
            <a:custGeom>
              <a:avLst/>
              <a:gdLst>
                <a:gd name="T0" fmla="*/ 127 w 152"/>
                <a:gd name="T1" fmla="*/ 122 h 148"/>
                <a:gd name="T2" fmla="*/ 84 w 152"/>
                <a:gd name="T3" fmla="*/ 134 h 148"/>
                <a:gd name="T4" fmla="*/ 112 w 152"/>
                <a:gd name="T5" fmla="*/ 131 h 148"/>
                <a:gd name="T6" fmla="*/ 48 w 152"/>
                <a:gd name="T7" fmla="*/ 142 h 148"/>
                <a:gd name="T8" fmla="*/ 4 w 152"/>
                <a:gd name="T9" fmla="*/ 95 h 148"/>
                <a:gd name="T10" fmla="*/ 20 w 152"/>
                <a:gd name="T11" fmla="*/ 61 h 148"/>
                <a:gd name="T12" fmla="*/ 26 w 152"/>
                <a:gd name="T13" fmla="*/ 58 h 148"/>
                <a:gd name="T14" fmla="*/ 31 w 152"/>
                <a:gd name="T15" fmla="*/ 23 h 148"/>
                <a:gd name="T16" fmla="*/ 19 w 152"/>
                <a:gd name="T17" fmla="*/ 0 h 148"/>
                <a:gd name="T18" fmla="*/ 33 w 152"/>
                <a:gd name="T19" fmla="*/ 57 h 148"/>
                <a:gd name="T20" fmla="*/ 41 w 152"/>
                <a:gd name="T21" fmla="*/ 63 h 148"/>
                <a:gd name="T22" fmla="*/ 36 w 152"/>
                <a:gd name="T23" fmla="*/ 80 h 148"/>
                <a:gd name="T24" fmla="*/ 26 w 152"/>
                <a:gd name="T25" fmla="*/ 67 h 148"/>
                <a:gd name="T26" fmla="*/ 64 w 152"/>
                <a:gd name="T27" fmla="*/ 132 h 148"/>
                <a:gd name="T28" fmla="*/ 84 w 152"/>
                <a:gd name="T29" fmla="*/ 112 h 148"/>
                <a:gd name="T30" fmla="*/ 77 w 152"/>
                <a:gd name="T31" fmla="*/ 131 h 148"/>
                <a:gd name="T32" fmla="*/ 152 w 152"/>
                <a:gd name="T33" fmla="*/ 129 h 148"/>
                <a:gd name="T34" fmla="*/ 114 w 152"/>
                <a:gd name="T35" fmla="*/ 131 h 148"/>
                <a:gd name="T36" fmla="*/ 127 w 152"/>
                <a:gd name="T37" fmla="*/ 122 h 148"/>
                <a:gd name="T38" fmla="*/ 74 w 152"/>
                <a:gd name="T39" fmla="*/ 128 h 148"/>
                <a:gd name="T40" fmla="*/ 68 w 152"/>
                <a:gd name="T41" fmla="*/ 112 h 148"/>
                <a:gd name="T42" fmla="*/ 66 w 152"/>
                <a:gd name="T43" fmla="*/ 117 h 148"/>
                <a:gd name="T44" fmla="*/ 66 w 152"/>
                <a:gd name="T45" fmla="*/ 125 h 148"/>
                <a:gd name="T46" fmla="*/ 73 w 152"/>
                <a:gd name="T47" fmla="*/ 128 h 148"/>
                <a:gd name="T48" fmla="*/ 74 w 152"/>
                <a:gd name="T49" fmla="*/ 114 h 148"/>
                <a:gd name="T50" fmla="*/ 74 w 152"/>
                <a:gd name="T51" fmla="*/ 128 h 148"/>
                <a:gd name="T52" fmla="*/ 9 w 152"/>
                <a:gd name="T53" fmla="*/ 88 h 148"/>
                <a:gd name="T54" fmla="*/ 56 w 152"/>
                <a:gd name="T55" fmla="*/ 135 h 148"/>
                <a:gd name="T56" fmla="*/ 9 w 152"/>
                <a:gd name="T57" fmla="*/ 88 h 148"/>
                <a:gd name="T58" fmla="*/ 37 w 152"/>
                <a:gd name="T59" fmla="*/ 61 h 148"/>
                <a:gd name="T60" fmla="*/ 31 w 152"/>
                <a:gd name="T61" fmla="*/ 77 h 148"/>
                <a:gd name="T62" fmla="*/ 37 w 152"/>
                <a:gd name="T63" fmla="*/ 61 h 148"/>
                <a:gd name="T64" fmla="*/ 30 w 152"/>
                <a:gd name="T65" fmla="*/ 57 h 148"/>
                <a:gd name="T66" fmla="*/ 33 w 152"/>
                <a:gd name="T67" fmla="*/ 31 h 148"/>
                <a:gd name="T68" fmla="*/ 30 w 152"/>
                <a:gd name="T69" fmla="*/ 57 h 148"/>
                <a:gd name="T70" fmla="*/ 30 w 152"/>
                <a:gd name="T71" fmla="*/ 61 h 148"/>
                <a:gd name="T72" fmla="*/ 30 w 152"/>
                <a:gd name="T73" fmla="*/ 74 h 148"/>
                <a:gd name="T74" fmla="*/ 30 w 152"/>
                <a:gd name="T75" fmla="*/ 61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52" h="148">
                  <a:moveTo>
                    <a:pt x="127" y="122"/>
                  </a:moveTo>
                  <a:cubicBezTo>
                    <a:pt x="115" y="118"/>
                    <a:pt x="99" y="137"/>
                    <a:pt x="84" y="134"/>
                  </a:cubicBezTo>
                  <a:cubicBezTo>
                    <a:pt x="92" y="142"/>
                    <a:pt x="106" y="130"/>
                    <a:pt x="112" y="131"/>
                  </a:cubicBezTo>
                  <a:cubicBezTo>
                    <a:pt x="95" y="147"/>
                    <a:pt x="66" y="127"/>
                    <a:pt x="48" y="142"/>
                  </a:cubicBezTo>
                  <a:cubicBezTo>
                    <a:pt x="19" y="142"/>
                    <a:pt x="1" y="123"/>
                    <a:pt x="4" y="95"/>
                  </a:cubicBezTo>
                  <a:cubicBezTo>
                    <a:pt x="6" y="82"/>
                    <a:pt x="19" y="74"/>
                    <a:pt x="20" y="61"/>
                  </a:cubicBezTo>
                  <a:cubicBezTo>
                    <a:pt x="23" y="58"/>
                    <a:pt x="22" y="60"/>
                    <a:pt x="26" y="58"/>
                  </a:cubicBezTo>
                  <a:cubicBezTo>
                    <a:pt x="25" y="45"/>
                    <a:pt x="33" y="34"/>
                    <a:pt x="31" y="23"/>
                  </a:cubicBezTo>
                  <a:cubicBezTo>
                    <a:pt x="30" y="12"/>
                    <a:pt x="19" y="8"/>
                    <a:pt x="19" y="0"/>
                  </a:cubicBezTo>
                  <a:cubicBezTo>
                    <a:pt x="36" y="7"/>
                    <a:pt x="41" y="36"/>
                    <a:pt x="33" y="57"/>
                  </a:cubicBezTo>
                  <a:cubicBezTo>
                    <a:pt x="34" y="60"/>
                    <a:pt x="40" y="59"/>
                    <a:pt x="41" y="63"/>
                  </a:cubicBezTo>
                  <a:cubicBezTo>
                    <a:pt x="43" y="69"/>
                    <a:pt x="40" y="75"/>
                    <a:pt x="36" y="80"/>
                  </a:cubicBezTo>
                  <a:cubicBezTo>
                    <a:pt x="27" y="79"/>
                    <a:pt x="20" y="74"/>
                    <a:pt x="26" y="67"/>
                  </a:cubicBezTo>
                  <a:cubicBezTo>
                    <a:pt x="1" y="88"/>
                    <a:pt x="14" y="148"/>
                    <a:pt x="64" y="132"/>
                  </a:cubicBezTo>
                  <a:cubicBezTo>
                    <a:pt x="54" y="118"/>
                    <a:pt x="73" y="97"/>
                    <a:pt x="84" y="112"/>
                  </a:cubicBezTo>
                  <a:cubicBezTo>
                    <a:pt x="86" y="123"/>
                    <a:pt x="81" y="126"/>
                    <a:pt x="77" y="131"/>
                  </a:cubicBezTo>
                  <a:cubicBezTo>
                    <a:pt x="101" y="137"/>
                    <a:pt x="133" y="102"/>
                    <a:pt x="152" y="129"/>
                  </a:cubicBezTo>
                  <a:cubicBezTo>
                    <a:pt x="143" y="117"/>
                    <a:pt x="124" y="124"/>
                    <a:pt x="114" y="131"/>
                  </a:cubicBezTo>
                  <a:cubicBezTo>
                    <a:pt x="116" y="126"/>
                    <a:pt x="123" y="126"/>
                    <a:pt x="127" y="122"/>
                  </a:cubicBezTo>
                  <a:close/>
                  <a:moveTo>
                    <a:pt x="74" y="128"/>
                  </a:moveTo>
                  <a:cubicBezTo>
                    <a:pt x="91" y="127"/>
                    <a:pt x="78" y="98"/>
                    <a:pt x="68" y="112"/>
                  </a:cubicBezTo>
                  <a:cubicBezTo>
                    <a:pt x="75" y="112"/>
                    <a:pt x="69" y="117"/>
                    <a:pt x="66" y="117"/>
                  </a:cubicBezTo>
                  <a:cubicBezTo>
                    <a:pt x="66" y="119"/>
                    <a:pt x="66" y="122"/>
                    <a:pt x="66" y="125"/>
                  </a:cubicBezTo>
                  <a:cubicBezTo>
                    <a:pt x="68" y="126"/>
                    <a:pt x="69" y="128"/>
                    <a:pt x="73" y="128"/>
                  </a:cubicBezTo>
                  <a:cubicBezTo>
                    <a:pt x="75" y="124"/>
                    <a:pt x="80" y="117"/>
                    <a:pt x="74" y="114"/>
                  </a:cubicBezTo>
                  <a:cubicBezTo>
                    <a:pt x="84" y="115"/>
                    <a:pt x="78" y="125"/>
                    <a:pt x="74" y="128"/>
                  </a:cubicBezTo>
                  <a:close/>
                  <a:moveTo>
                    <a:pt x="9" y="88"/>
                  </a:moveTo>
                  <a:cubicBezTo>
                    <a:pt x="0" y="121"/>
                    <a:pt x="28" y="148"/>
                    <a:pt x="56" y="135"/>
                  </a:cubicBezTo>
                  <a:cubicBezTo>
                    <a:pt x="20" y="145"/>
                    <a:pt x="13" y="115"/>
                    <a:pt x="9" y="88"/>
                  </a:cubicBezTo>
                  <a:close/>
                  <a:moveTo>
                    <a:pt x="37" y="61"/>
                  </a:moveTo>
                  <a:cubicBezTo>
                    <a:pt x="38" y="69"/>
                    <a:pt x="34" y="72"/>
                    <a:pt x="31" y="77"/>
                  </a:cubicBezTo>
                  <a:cubicBezTo>
                    <a:pt x="40" y="78"/>
                    <a:pt x="42" y="66"/>
                    <a:pt x="37" y="61"/>
                  </a:cubicBezTo>
                  <a:close/>
                  <a:moveTo>
                    <a:pt x="30" y="57"/>
                  </a:moveTo>
                  <a:cubicBezTo>
                    <a:pt x="30" y="49"/>
                    <a:pt x="38" y="40"/>
                    <a:pt x="33" y="31"/>
                  </a:cubicBezTo>
                  <a:cubicBezTo>
                    <a:pt x="34" y="41"/>
                    <a:pt x="26" y="49"/>
                    <a:pt x="30" y="57"/>
                  </a:cubicBezTo>
                  <a:close/>
                  <a:moveTo>
                    <a:pt x="30" y="61"/>
                  </a:moveTo>
                  <a:cubicBezTo>
                    <a:pt x="28" y="63"/>
                    <a:pt x="27" y="72"/>
                    <a:pt x="30" y="74"/>
                  </a:cubicBezTo>
                  <a:cubicBezTo>
                    <a:pt x="33" y="70"/>
                    <a:pt x="36" y="63"/>
                    <a:pt x="30" y="61"/>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28" name="Freeform 46"/>
            <p:cNvSpPr>
              <a:spLocks noEditPoints="1"/>
            </p:cNvSpPr>
            <p:nvPr/>
          </p:nvSpPr>
          <p:spPr bwMode="auto">
            <a:xfrm>
              <a:off x="906463" y="5768975"/>
              <a:ext cx="341313" cy="323850"/>
            </a:xfrm>
            <a:custGeom>
              <a:avLst/>
              <a:gdLst>
                <a:gd name="T0" fmla="*/ 2 w 151"/>
                <a:gd name="T1" fmla="*/ 96 h 144"/>
                <a:gd name="T2" fmla="*/ 21 w 151"/>
                <a:gd name="T3" fmla="*/ 59 h 144"/>
                <a:gd name="T4" fmla="*/ 22 w 151"/>
                <a:gd name="T5" fmla="*/ 12 h 144"/>
                <a:gd name="T6" fmla="*/ 32 w 151"/>
                <a:gd name="T7" fmla="*/ 58 h 144"/>
                <a:gd name="T8" fmla="*/ 34 w 151"/>
                <a:gd name="T9" fmla="*/ 81 h 144"/>
                <a:gd name="T10" fmla="*/ 15 w 151"/>
                <a:gd name="T11" fmla="*/ 112 h 144"/>
                <a:gd name="T12" fmla="*/ 73 w 151"/>
                <a:gd name="T13" fmla="*/ 107 h 144"/>
                <a:gd name="T14" fmla="*/ 76 w 151"/>
                <a:gd name="T15" fmla="*/ 131 h 144"/>
                <a:gd name="T16" fmla="*/ 151 w 151"/>
                <a:gd name="T17" fmla="*/ 130 h 144"/>
                <a:gd name="T18" fmla="*/ 110 w 151"/>
                <a:gd name="T19" fmla="*/ 134 h 144"/>
                <a:gd name="T20" fmla="*/ 66 w 151"/>
                <a:gd name="T21" fmla="*/ 138 h 144"/>
                <a:gd name="T22" fmla="*/ 12 w 151"/>
                <a:gd name="T23" fmla="*/ 128 h 144"/>
                <a:gd name="T24" fmla="*/ 86 w 151"/>
                <a:gd name="T25" fmla="*/ 138 h 144"/>
                <a:gd name="T26" fmla="*/ 86 w 151"/>
                <a:gd name="T27" fmla="*/ 134 h 144"/>
                <a:gd name="T28" fmla="*/ 75 w 151"/>
                <a:gd name="T29" fmla="*/ 133 h 144"/>
                <a:gd name="T30" fmla="*/ 77 w 151"/>
                <a:gd name="T31" fmla="*/ 128 h 144"/>
                <a:gd name="T32" fmla="*/ 66 w 151"/>
                <a:gd name="T33" fmla="*/ 128 h 144"/>
                <a:gd name="T34" fmla="*/ 64 w 151"/>
                <a:gd name="T35" fmla="*/ 117 h 144"/>
                <a:gd name="T36" fmla="*/ 65 w 151"/>
                <a:gd name="T37" fmla="*/ 114 h 144"/>
                <a:gd name="T38" fmla="*/ 63 w 151"/>
                <a:gd name="T39" fmla="*/ 133 h 144"/>
                <a:gd name="T40" fmla="*/ 54 w 151"/>
                <a:gd name="T41" fmla="*/ 137 h 144"/>
                <a:gd name="T42" fmla="*/ 7 w 151"/>
                <a:gd name="T43" fmla="*/ 86 h 144"/>
                <a:gd name="T44" fmla="*/ 41 w 151"/>
                <a:gd name="T45" fmla="*/ 139 h 144"/>
                <a:gd name="T46" fmla="*/ 92 w 151"/>
                <a:gd name="T47" fmla="*/ 138 h 144"/>
                <a:gd name="T48" fmla="*/ 41 w 151"/>
                <a:gd name="T49" fmla="*/ 137 h 144"/>
                <a:gd name="T50" fmla="*/ 26 w 151"/>
                <a:gd name="T51" fmla="*/ 65 h 144"/>
                <a:gd name="T52" fmla="*/ 32 w 151"/>
                <a:gd name="T53" fmla="*/ 64 h 144"/>
                <a:gd name="T54" fmla="*/ 26 w 151"/>
                <a:gd name="T55" fmla="*/ 72 h 144"/>
                <a:gd name="T56" fmla="*/ 33 w 151"/>
                <a:gd name="T57" fmla="*/ 80 h 144"/>
                <a:gd name="T58" fmla="*/ 38 w 151"/>
                <a:gd name="T59" fmla="*/ 73 h 144"/>
                <a:gd name="T60" fmla="*/ 28 w 151"/>
                <a:gd name="T61" fmla="*/ 78 h 144"/>
                <a:gd name="T62" fmla="*/ 34 w 151"/>
                <a:gd name="T63" fmla="*/ 61 h 144"/>
                <a:gd name="T64" fmla="*/ 18 w 151"/>
                <a:gd name="T65" fmla="*/ 2 h 144"/>
                <a:gd name="T66" fmla="*/ 31 w 151"/>
                <a:gd name="T67" fmla="*/ 32 h 144"/>
                <a:gd name="T68" fmla="*/ 27 w 151"/>
                <a:gd name="T69" fmla="*/ 58 h 144"/>
                <a:gd name="T70" fmla="*/ 28 w 151"/>
                <a:gd name="T71" fmla="*/ 42 h 144"/>
                <a:gd name="T72" fmla="*/ 21 w 151"/>
                <a:gd name="T73" fmla="*/ 61 h 144"/>
                <a:gd name="T74" fmla="*/ 7 w 151"/>
                <a:gd name="T75" fmla="*/ 86 h 144"/>
                <a:gd name="T76" fmla="*/ 110 w 151"/>
                <a:gd name="T77" fmla="*/ 131 h 144"/>
                <a:gd name="T78" fmla="*/ 121 w 151"/>
                <a:gd name="T79" fmla="*/ 123 h 144"/>
                <a:gd name="T80" fmla="*/ 67 w 151"/>
                <a:gd name="T81" fmla="*/ 127 h 144"/>
                <a:gd name="T82" fmla="*/ 74 w 151"/>
                <a:gd name="T83" fmla="*/ 118 h 144"/>
                <a:gd name="T84" fmla="*/ 64 w 151"/>
                <a:gd name="T85" fmla="*/ 118 h 144"/>
                <a:gd name="T86" fmla="*/ 75 w 151"/>
                <a:gd name="T87" fmla="*/ 118 h 144"/>
                <a:gd name="T88" fmla="*/ 70 w 151"/>
                <a:gd name="T89" fmla="*/ 114 h 144"/>
                <a:gd name="T90" fmla="*/ 79 w 151"/>
                <a:gd name="T91" fmla="*/ 120 h 144"/>
                <a:gd name="T92" fmla="*/ 122 w 151"/>
                <a:gd name="T93" fmla="*/ 122 h 144"/>
                <a:gd name="T94" fmla="*/ 123 w 151"/>
                <a:gd name="T95" fmla="*/ 125 h 144"/>
                <a:gd name="T96" fmla="*/ 122 w 151"/>
                <a:gd name="T97" fmla="*/ 122 h 144"/>
                <a:gd name="T98" fmla="*/ 81 w 151"/>
                <a:gd name="T99" fmla="*/ 114 h 144"/>
                <a:gd name="T100" fmla="*/ 32 w 151"/>
                <a:gd name="T101" fmla="*/ 74 h 144"/>
                <a:gd name="T102" fmla="*/ 28 w 151"/>
                <a:gd name="T103" fmla="*/ 63 h 144"/>
                <a:gd name="T104" fmla="*/ 28 w 151"/>
                <a:gd name="T105" fmla="*/ 63 h 144"/>
                <a:gd name="T106" fmla="*/ 29 w 151"/>
                <a:gd name="T107" fmla="*/ 49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51" h="144">
                  <a:moveTo>
                    <a:pt x="47" y="144"/>
                  </a:moveTo>
                  <a:cubicBezTo>
                    <a:pt x="46" y="144"/>
                    <a:pt x="46" y="144"/>
                    <a:pt x="46" y="144"/>
                  </a:cubicBezTo>
                  <a:cubicBezTo>
                    <a:pt x="32" y="144"/>
                    <a:pt x="19" y="139"/>
                    <a:pt x="11" y="129"/>
                  </a:cubicBezTo>
                  <a:cubicBezTo>
                    <a:pt x="3" y="121"/>
                    <a:pt x="0" y="109"/>
                    <a:pt x="2" y="96"/>
                  </a:cubicBezTo>
                  <a:cubicBezTo>
                    <a:pt x="3" y="90"/>
                    <a:pt x="6" y="84"/>
                    <a:pt x="10" y="79"/>
                  </a:cubicBezTo>
                  <a:cubicBezTo>
                    <a:pt x="13" y="73"/>
                    <a:pt x="17" y="68"/>
                    <a:pt x="17" y="62"/>
                  </a:cubicBezTo>
                  <a:cubicBezTo>
                    <a:pt x="17" y="62"/>
                    <a:pt x="17" y="62"/>
                    <a:pt x="17" y="62"/>
                  </a:cubicBezTo>
                  <a:cubicBezTo>
                    <a:pt x="19" y="60"/>
                    <a:pt x="20" y="59"/>
                    <a:pt x="21" y="59"/>
                  </a:cubicBezTo>
                  <a:cubicBezTo>
                    <a:pt x="21" y="59"/>
                    <a:pt x="22" y="59"/>
                    <a:pt x="23" y="59"/>
                  </a:cubicBezTo>
                  <a:cubicBezTo>
                    <a:pt x="23" y="53"/>
                    <a:pt x="24" y="47"/>
                    <a:pt x="26" y="41"/>
                  </a:cubicBezTo>
                  <a:cubicBezTo>
                    <a:pt x="28" y="35"/>
                    <a:pt x="30" y="30"/>
                    <a:pt x="29" y="24"/>
                  </a:cubicBezTo>
                  <a:cubicBezTo>
                    <a:pt x="28" y="19"/>
                    <a:pt x="25" y="15"/>
                    <a:pt x="22" y="12"/>
                  </a:cubicBezTo>
                  <a:cubicBezTo>
                    <a:pt x="19" y="8"/>
                    <a:pt x="16" y="5"/>
                    <a:pt x="16" y="1"/>
                  </a:cubicBezTo>
                  <a:cubicBezTo>
                    <a:pt x="16" y="0"/>
                    <a:pt x="16" y="0"/>
                    <a:pt x="16" y="0"/>
                  </a:cubicBezTo>
                  <a:cubicBezTo>
                    <a:pt x="17" y="0"/>
                    <a:pt x="17" y="0"/>
                    <a:pt x="17" y="0"/>
                  </a:cubicBezTo>
                  <a:cubicBezTo>
                    <a:pt x="35" y="8"/>
                    <a:pt x="40" y="37"/>
                    <a:pt x="32" y="58"/>
                  </a:cubicBezTo>
                  <a:cubicBezTo>
                    <a:pt x="32" y="59"/>
                    <a:pt x="34" y="59"/>
                    <a:pt x="35" y="60"/>
                  </a:cubicBezTo>
                  <a:cubicBezTo>
                    <a:pt x="37" y="61"/>
                    <a:pt x="39" y="61"/>
                    <a:pt x="40" y="63"/>
                  </a:cubicBezTo>
                  <a:cubicBezTo>
                    <a:pt x="43" y="72"/>
                    <a:pt x="37" y="78"/>
                    <a:pt x="34" y="81"/>
                  </a:cubicBezTo>
                  <a:cubicBezTo>
                    <a:pt x="34" y="81"/>
                    <a:pt x="34" y="81"/>
                    <a:pt x="34" y="81"/>
                  </a:cubicBezTo>
                  <a:cubicBezTo>
                    <a:pt x="34" y="81"/>
                    <a:pt x="34" y="81"/>
                    <a:pt x="34" y="81"/>
                  </a:cubicBezTo>
                  <a:cubicBezTo>
                    <a:pt x="28" y="81"/>
                    <a:pt x="23" y="79"/>
                    <a:pt x="22" y="76"/>
                  </a:cubicBezTo>
                  <a:cubicBezTo>
                    <a:pt x="21" y="75"/>
                    <a:pt x="21" y="73"/>
                    <a:pt x="21" y="71"/>
                  </a:cubicBezTo>
                  <a:cubicBezTo>
                    <a:pt x="12" y="82"/>
                    <a:pt x="10" y="98"/>
                    <a:pt x="15" y="112"/>
                  </a:cubicBezTo>
                  <a:cubicBezTo>
                    <a:pt x="20" y="127"/>
                    <a:pt x="32" y="135"/>
                    <a:pt x="46" y="135"/>
                  </a:cubicBezTo>
                  <a:cubicBezTo>
                    <a:pt x="51" y="135"/>
                    <a:pt x="56" y="134"/>
                    <a:pt x="61" y="133"/>
                  </a:cubicBezTo>
                  <a:cubicBezTo>
                    <a:pt x="58" y="128"/>
                    <a:pt x="57" y="122"/>
                    <a:pt x="60" y="116"/>
                  </a:cubicBezTo>
                  <a:cubicBezTo>
                    <a:pt x="63" y="111"/>
                    <a:pt x="68" y="107"/>
                    <a:pt x="73" y="107"/>
                  </a:cubicBezTo>
                  <a:cubicBezTo>
                    <a:pt x="75" y="107"/>
                    <a:pt x="79" y="108"/>
                    <a:pt x="83" y="113"/>
                  </a:cubicBezTo>
                  <a:cubicBezTo>
                    <a:pt x="83" y="113"/>
                    <a:pt x="83" y="113"/>
                    <a:pt x="83" y="113"/>
                  </a:cubicBezTo>
                  <a:cubicBezTo>
                    <a:pt x="84" y="122"/>
                    <a:pt x="81" y="126"/>
                    <a:pt x="77" y="130"/>
                  </a:cubicBezTo>
                  <a:cubicBezTo>
                    <a:pt x="77" y="130"/>
                    <a:pt x="77" y="131"/>
                    <a:pt x="76" y="131"/>
                  </a:cubicBezTo>
                  <a:cubicBezTo>
                    <a:pt x="78" y="132"/>
                    <a:pt x="80" y="132"/>
                    <a:pt x="82" y="132"/>
                  </a:cubicBezTo>
                  <a:cubicBezTo>
                    <a:pt x="90" y="132"/>
                    <a:pt x="98" y="129"/>
                    <a:pt x="107" y="125"/>
                  </a:cubicBezTo>
                  <a:cubicBezTo>
                    <a:pt x="115" y="122"/>
                    <a:pt x="123" y="119"/>
                    <a:pt x="131" y="119"/>
                  </a:cubicBezTo>
                  <a:cubicBezTo>
                    <a:pt x="139" y="119"/>
                    <a:pt x="146" y="123"/>
                    <a:pt x="151" y="130"/>
                  </a:cubicBezTo>
                  <a:cubicBezTo>
                    <a:pt x="150" y="131"/>
                    <a:pt x="150" y="131"/>
                    <a:pt x="150" y="131"/>
                  </a:cubicBezTo>
                  <a:cubicBezTo>
                    <a:pt x="146" y="127"/>
                    <a:pt x="142" y="124"/>
                    <a:pt x="136" y="124"/>
                  </a:cubicBezTo>
                  <a:cubicBezTo>
                    <a:pt x="126" y="124"/>
                    <a:pt x="115" y="131"/>
                    <a:pt x="112" y="132"/>
                  </a:cubicBezTo>
                  <a:cubicBezTo>
                    <a:pt x="110" y="134"/>
                    <a:pt x="110" y="134"/>
                    <a:pt x="110" y="134"/>
                  </a:cubicBezTo>
                  <a:cubicBezTo>
                    <a:pt x="110" y="133"/>
                    <a:pt x="110" y="133"/>
                    <a:pt x="110" y="133"/>
                  </a:cubicBezTo>
                  <a:cubicBezTo>
                    <a:pt x="105" y="137"/>
                    <a:pt x="99" y="139"/>
                    <a:pt x="90" y="139"/>
                  </a:cubicBezTo>
                  <a:cubicBezTo>
                    <a:pt x="86" y="139"/>
                    <a:pt x="82" y="139"/>
                    <a:pt x="78" y="139"/>
                  </a:cubicBezTo>
                  <a:cubicBezTo>
                    <a:pt x="74" y="138"/>
                    <a:pt x="70" y="138"/>
                    <a:pt x="66" y="138"/>
                  </a:cubicBezTo>
                  <a:cubicBezTo>
                    <a:pt x="58" y="138"/>
                    <a:pt x="52" y="140"/>
                    <a:pt x="47" y="144"/>
                  </a:cubicBezTo>
                  <a:close/>
                  <a:moveTo>
                    <a:pt x="7" y="86"/>
                  </a:moveTo>
                  <a:cubicBezTo>
                    <a:pt x="5" y="89"/>
                    <a:pt x="4" y="93"/>
                    <a:pt x="3" y="96"/>
                  </a:cubicBezTo>
                  <a:cubicBezTo>
                    <a:pt x="2" y="109"/>
                    <a:pt x="5" y="120"/>
                    <a:pt x="12" y="128"/>
                  </a:cubicBezTo>
                  <a:cubicBezTo>
                    <a:pt x="20" y="137"/>
                    <a:pt x="32" y="142"/>
                    <a:pt x="46" y="142"/>
                  </a:cubicBezTo>
                  <a:cubicBezTo>
                    <a:pt x="51" y="138"/>
                    <a:pt x="57" y="136"/>
                    <a:pt x="66" y="136"/>
                  </a:cubicBezTo>
                  <a:cubicBezTo>
                    <a:pt x="70" y="136"/>
                    <a:pt x="74" y="137"/>
                    <a:pt x="78" y="137"/>
                  </a:cubicBezTo>
                  <a:cubicBezTo>
                    <a:pt x="81" y="137"/>
                    <a:pt x="83" y="138"/>
                    <a:pt x="86" y="138"/>
                  </a:cubicBezTo>
                  <a:cubicBezTo>
                    <a:pt x="84" y="137"/>
                    <a:pt x="83" y="136"/>
                    <a:pt x="81" y="135"/>
                  </a:cubicBezTo>
                  <a:cubicBezTo>
                    <a:pt x="80" y="133"/>
                    <a:pt x="80" y="133"/>
                    <a:pt x="80" y="133"/>
                  </a:cubicBezTo>
                  <a:cubicBezTo>
                    <a:pt x="82" y="134"/>
                    <a:pt x="82" y="134"/>
                    <a:pt x="82" y="134"/>
                  </a:cubicBezTo>
                  <a:cubicBezTo>
                    <a:pt x="83" y="134"/>
                    <a:pt x="84" y="134"/>
                    <a:pt x="86" y="134"/>
                  </a:cubicBezTo>
                  <a:cubicBezTo>
                    <a:pt x="92" y="134"/>
                    <a:pt x="99" y="131"/>
                    <a:pt x="105" y="128"/>
                  </a:cubicBezTo>
                  <a:cubicBezTo>
                    <a:pt x="105" y="128"/>
                    <a:pt x="105" y="128"/>
                    <a:pt x="105" y="128"/>
                  </a:cubicBezTo>
                  <a:cubicBezTo>
                    <a:pt x="97" y="131"/>
                    <a:pt x="89" y="133"/>
                    <a:pt x="82" y="133"/>
                  </a:cubicBezTo>
                  <a:cubicBezTo>
                    <a:pt x="79" y="133"/>
                    <a:pt x="77" y="133"/>
                    <a:pt x="75" y="133"/>
                  </a:cubicBezTo>
                  <a:cubicBezTo>
                    <a:pt x="74" y="132"/>
                    <a:pt x="74" y="132"/>
                    <a:pt x="74" y="132"/>
                  </a:cubicBezTo>
                  <a:cubicBezTo>
                    <a:pt x="74" y="131"/>
                    <a:pt x="74" y="131"/>
                    <a:pt x="74" y="131"/>
                  </a:cubicBezTo>
                  <a:cubicBezTo>
                    <a:pt x="75" y="131"/>
                    <a:pt x="76" y="130"/>
                    <a:pt x="76" y="129"/>
                  </a:cubicBezTo>
                  <a:cubicBezTo>
                    <a:pt x="77" y="129"/>
                    <a:pt x="77" y="128"/>
                    <a:pt x="77" y="128"/>
                  </a:cubicBezTo>
                  <a:cubicBezTo>
                    <a:pt x="76" y="129"/>
                    <a:pt x="74" y="130"/>
                    <a:pt x="72" y="130"/>
                  </a:cubicBezTo>
                  <a:cubicBezTo>
                    <a:pt x="70" y="130"/>
                    <a:pt x="70" y="130"/>
                    <a:pt x="70" y="130"/>
                  </a:cubicBezTo>
                  <a:cubicBezTo>
                    <a:pt x="70" y="130"/>
                    <a:pt x="70" y="130"/>
                    <a:pt x="70" y="130"/>
                  </a:cubicBezTo>
                  <a:cubicBezTo>
                    <a:pt x="68" y="130"/>
                    <a:pt x="67" y="129"/>
                    <a:pt x="66" y="128"/>
                  </a:cubicBezTo>
                  <a:cubicBezTo>
                    <a:pt x="65" y="128"/>
                    <a:pt x="64" y="127"/>
                    <a:pt x="63" y="127"/>
                  </a:cubicBezTo>
                  <a:cubicBezTo>
                    <a:pt x="63" y="127"/>
                    <a:pt x="63" y="127"/>
                    <a:pt x="63" y="127"/>
                  </a:cubicBezTo>
                  <a:cubicBezTo>
                    <a:pt x="63" y="117"/>
                    <a:pt x="63" y="117"/>
                    <a:pt x="63" y="117"/>
                  </a:cubicBezTo>
                  <a:cubicBezTo>
                    <a:pt x="64" y="117"/>
                    <a:pt x="64" y="117"/>
                    <a:pt x="64" y="117"/>
                  </a:cubicBezTo>
                  <a:cubicBezTo>
                    <a:pt x="64" y="117"/>
                    <a:pt x="64" y="117"/>
                    <a:pt x="64" y="117"/>
                  </a:cubicBezTo>
                  <a:cubicBezTo>
                    <a:pt x="66" y="117"/>
                    <a:pt x="68" y="115"/>
                    <a:pt x="68" y="114"/>
                  </a:cubicBezTo>
                  <a:cubicBezTo>
                    <a:pt x="68" y="114"/>
                    <a:pt x="68" y="114"/>
                    <a:pt x="66" y="114"/>
                  </a:cubicBezTo>
                  <a:cubicBezTo>
                    <a:pt x="65" y="114"/>
                    <a:pt x="65" y="114"/>
                    <a:pt x="65" y="114"/>
                  </a:cubicBezTo>
                  <a:cubicBezTo>
                    <a:pt x="66" y="113"/>
                    <a:pt x="66" y="113"/>
                    <a:pt x="66" y="113"/>
                  </a:cubicBezTo>
                  <a:cubicBezTo>
                    <a:pt x="67" y="110"/>
                    <a:pt x="69" y="109"/>
                    <a:pt x="71" y="109"/>
                  </a:cubicBezTo>
                  <a:cubicBezTo>
                    <a:pt x="67" y="110"/>
                    <a:pt x="64" y="113"/>
                    <a:pt x="62" y="117"/>
                  </a:cubicBezTo>
                  <a:cubicBezTo>
                    <a:pt x="59" y="122"/>
                    <a:pt x="59" y="128"/>
                    <a:pt x="63" y="133"/>
                  </a:cubicBezTo>
                  <a:cubicBezTo>
                    <a:pt x="63" y="134"/>
                    <a:pt x="63" y="134"/>
                    <a:pt x="63" y="134"/>
                  </a:cubicBezTo>
                  <a:cubicBezTo>
                    <a:pt x="62" y="134"/>
                    <a:pt x="62" y="134"/>
                    <a:pt x="62" y="134"/>
                  </a:cubicBezTo>
                  <a:cubicBezTo>
                    <a:pt x="59" y="135"/>
                    <a:pt x="56" y="136"/>
                    <a:pt x="54" y="136"/>
                  </a:cubicBezTo>
                  <a:cubicBezTo>
                    <a:pt x="54" y="137"/>
                    <a:pt x="54" y="137"/>
                    <a:pt x="54" y="137"/>
                  </a:cubicBezTo>
                  <a:cubicBezTo>
                    <a:pt x="49" y="139"/>
                    <a:pt x="44" y="140"/>
                    <a:pt x="39" y="140"/>
                  </a:cubicBezTo>
                  <a:cubicBezTo>
                    <a:pt x="29" y="140"/>
                    <a:pt x="19" y="135"/>
                    <a:pt x="13" y="127"/>
                  </a:cubicBezTo>
                  <a:cubicBezTo>
                    <a:pt x="5" y="116"/>
                    <a:pt x="2" y="103"/>
                    <a:pt x="6" y="89"/>
                  </a:cubicBezTo>
                  <a:lnTo>
                    <a:pt x="7" y="86"/>
                  </a:lnTo>
                  <a:close/>
                  <a:moveTo>
                    <a:pt x="7" y="93"/>
                  </a:moveTo>
                  <a:cubicBezTo>
                    <a:pt x="4" y="105"/>
                    <a:pt x="7" y="117"/>
                    <a:pt x="14" y="126"/>
                  </a:cubicBezTo>
                  <a:cubicBezTo>
                    <a:pt x="21" y="135"/>
                    <a:pt x="31" y="139"/>
                    <a:pt x="41" y="139"/>
                  </a:cubicBezTo>
                  <a:cubicBezTo>
                    <a:pt x="41" y="139"/>
                    <a:pt x="41" y="139"/>
                    <a:pt x="41" y="139"/>
                  </a:cubicBezTo>
                  <a:cubicBezTo>
                    <a:pt x="16" y="139"/>
                    <a:pt x="10" y="113"/>
                    <a:pt x="7" y="93"/>
                  </a:cubicBezTo>
                  <a:close/>
                  <a:moveTo>
                    <a:pt x="108" y="133"/>
                  </a:moveTo>
                  <a:cubicBezTo>
                    <a:pt x="106" y="133"/>
                    <a:pt x="104" y="134"/>
                    <a:pt x="102" y="135"/>
                  </a:cubicBezTo>
                  <a:cubicBezTo>
                    <a:pt x="99" y="136"/>
                    <a:pt x="95" y="137"/>
                    <a:pt x="92" y="138"/>
                  </a:cubicBezTo>
                  <a:cubicBezTo>
                    <a:pt x="99" y="138"/>
                    <a:pt x="104" y="136"/>
                    <a:pt x="108" y="133"/>
                  </a:cubicBezTo>
                  <a:close/>
                  <a:moveTo>
                    <a:pt x="7" y="86"/>
                  </a:moveTo>
                  <a:cubicBezTo>
                    <a:pt x="7" y="89"/>
                    <a:pt x="7" y="89"/>
                    <a:pt x="7" y="89"/>
                  </a:cubicBezTo>
                  <a:cubicBezTo>
                    <a:pt x="12" y="114"/>
                    <a:pt x="17" y="137"/>
                    <a:pt x="41" y="137"/>
                  </a:cubicBezTo>
                  <a:cubicBezTo>
                    <a:pt x="43" y="137"/>
                    <a:pt x="45" y="137"/>
                    <a:pt x="48" y="137"/>
                  </a:cubicBezTo>
                  <a:cubicBezTo>
                    <a:pt x="32" y="137"/>
                    <a:pt x="19" y="128"/>
                    <a:pt x="13" y="113"/>
                  </a:cubicBezTo>
                  <a:cubicBezTo>
                    <a:pt x="7" y="96"/>
                    <a:pt x="12" y="77"/>
                    <a:pt x="23" y="67"/>
                  </a:cubicBezTo>
                  <a:cubicBezTo>
                    <a:pt x="26" y="65"/>
                    <a:pt x="26" y="65"/>
                    <a:pt x="26" y="65"/>
                  </a:cubicBezTo>
                  <a:cubicBezTo>
                    <a:pt x="26" y="63"/>
                    <a:pt x="27" y="62"/>
                    <a:pt x="27" y="62"/>
                  </a:cubicBezTo>
                  <a:cubicBezTo>
                    <a:pt x="28" y="61"/>
                    <a:pt x="28" y="61"/>
                    <a:pt x="28" y="61"/>
                  </a:cubicBezTo>
                  <a:cubicBezTo>
                    <a:pt x="28" y="61"/>
                    <a:pt x="28" y="61"/>
                    <a:pt x="28" y="61"/>
                  </a:cubicBezTo>
                  <a:cubicBezTo>
                    <a:pt x="30" y="62"/>
                    <a:pt x="31" y="63"/>
                    <a:pt x="32" y="64"/>
                  </a:cubicBezTo>
                  <a:cubicBezTo>
                    <a:pt x="33" y="68"/>
                    <a:pt x="30" y="73"/>
                    <a:pt x="29" y="75"/>
                  </a:cubicBezTo>
                  <a:cubicBezTo>
                    <a:pt x="28" y="76"/>
                    <a:pt x="28" y="76"/>
                    <a:pt x="28" y="76"/>
                  </a:cubicBezTo>
                  <a:cubicBezTo>
                    <a:pt x="28" y="76"/>
                    <a:pt x="28" y="76"/>
                    <a:pt x="28" y="76"/>
                  </a:cubicBezTo>
                  <a:cubicBezTo>
                    <a:pt x="27" y="75"/>
                    <a:pt x="26" y="74"/>
                    <a:pt x="26" y="72"/>
                  </a:cubicBezTo>
                  <a:cubicBezTo>
                    <a:pt x="25" y="70"/>
                    <a:pt x="26" y="68"/>
                    <a:pt x="26" y="66"/>
                  </a:cubicBezTo>
                  <a:cubicBezTo>
                    <a:pt x="24" y="68"/>
                    <a:pt x="24" y="68"/>
                    <a:pt x="24" y="68"/>
                  </a:cubicBezTo>
                  <a:cubicBezTo>
                    <a:pt x="22" y="71"/>
                    <a:pt x="22" y="73"/>
                    <a:pt x="23" y="75"/>
                  </a:cubicBezTo>
                  <a:cubicBezTo>
                    <a:pt x="24" y="78"/>
                    <a:pt x="28" y="80"/>
                    <a:pt x="33" y="80"/>
                  </a:cubicBezTo>
                  <a:cubicBezTo>
                    <a:pt x="36" y="77"/>
                    <a:pt x="41" y="71"/>
                    <a:pt x="39" y="64"/>
                  </a:cubicBezTo>
                  <a:cubicBezTo>
                    <a:pt x="38" y="63"/>
                    <a:pt x="37" y="62"/>
                    <a:pt x="35" y="62"/>
                  </a:cubicBezTo>
                  <a:cubicBezTo>
                    <a:pt x="36" y="62"/>
                    <a:pt x="36" y="62"/>
                    <a:pt x="36" y="62"/>
                  </a:cubicBezTo>
                  <a:cubicBezTo>
                    <a:pt x="38" y="64"/>
                    <a:pt x="39" y="69"/>
                    <a:pt x="38" y="73"/>
                  </a:cubicBezTo>
                  <a:cubicBezTo>
                    <a:pt x="36" y="77"/>
                    <a:pt x="34" y="79"/>
                    <a:pt x="30" y="79"/>
                  </a:cubicBezTo>
                  <a:cubicBezTo>
                    <a:pt x="30" y="79"/>
                    <a:pt x="30" y="79"/>
                    <a:pt x="30" y="79"/>
                  </a:cubicBezTo>
                  <a:cubicBezTo>
                    <a:pt x="30" y="79"/>
                    <a:pt x="30" y="79"/>
                    <a:pt x="29" y="79"/>
                  </a:cubicBezTo>
                  <a:cubicBezTo>
                    <a:pt x="28" y="78"/>
                    <a:pt x="28" y="78"/>
                    <a:pt x="28" y="78"/>
                  </a:cubicBezTo>
                  <a:cubicBezTo>
                    <a:pt x="29" y="78"/>
                    <a:pt x="29" y="78"/>
                    <a:pt x="29" y="78"/>
                  </a:cubicBezTo>
                  <a:cubicBezTo>
                    <a:pt x="29" y="76"/>
                    <a:pt x="30" y="75"/>
                    <a:pt x="31" y="74"/>
                  </a:cubicBezTo>
                  <a:cubicBezTo>
                    <a:pt x="33" y="71"/>
                    <a:pt x="35" y="68"/>
                    <a:pt x="34" y="62"/>
                  </a:cubicBezTo>
                  <a:cubicBezTo>
                    <a:pt x="34" y="61"/>
                    <a:pt x="34" y="61"/>
                    <a:pt x="34" y="61"/>
                  </a:cubicBezTo>
                  <a:cubicBezTo>
                    <a:pt x="33" y="61"/>
                    <a:pt x="31" y="60"/>
                    <a:pt x="30" y="58"/>
                  </a:cubicBezTo>
                  <a:cubicBezTo>
                    <a:pt x="30" y="58"/>
                    <a:pt x="30" y="58"/>
                    <a:pt x="30" y="58"/>
                  </a:cubicBezTo>
                  <a:cubicBezTo>
                    <a:pt x="30" y="58"/>
                    <a:pt x="30" y="58"/>
                    <a:pt x="30" y="58"/>
                  </a:cubicBezTo>
                  <a:cubicBezTo>
                    <a:pt x="38" y="39"/>
                    <a:pt x="34" y="10"/>
                    <a:pt x="18" y="2"/>
                  </a:cubicBezTo>
                  <a:cubicBezTo>
                    <a:pt x="18" y="5"/>
                    <a:pt x="20" y="8"/>
                    <a:pt x="23" y="11"/>
                  </a:cubicBezTo>
                  <a:cubicBezTo>
                    <a:pt x="26" y="14"/>
                    <a:pt x="29" y="18"/>
                    <a:pt x="30" y="24"/>
                  </a:cubicBezTo>
                  <a:cubicBezTo>
                    <a:pt x="30" y="26"/>
                    <a:pt x="30" y="28"/>
                    <a:pt x="30" y="30"/>
                  </a:cubicBezTo>
                  <a:cubicBezTo>
                    <a:pt x="31" y="32"/>
                    <a:pt x="31" y="32"/>
                    <a:pt x="31" y="32"/>
                  </a:cubicBezTo>
                  <a:cubicBezTo>
                    <a:pt x="35" y="38"/>
                    <a:pt x="33" y="44"/>
                    <a:pt x="31" y="49"/>
                  </a:cubicBezTo>
                  <a:cubicBezTo>
                    <a:pt x="30" y="52"/>
                    <a:pt x="29" y="55"/>
                    <a:pt x="29" y="58"/>
                  </a:cubicBezTo>
                  <a:cubicBezTo>
                    <a:pt x="29" y="61"/>
                    <a:pt x="29" y="61"/>
                    <a:pt x="29" y="61"/>
                  </a:cubicBezTo>
                  <a:cubicBezTo>
                    <a:pt x="27" y="58"/>
                    <a:pt x="27" y="58"/>
                    <a:pt x="27" y="58"/>
                  </a:cubicBezTo>
                  <a:cubicBezTo>
                    <a:pt x="25" y="53"/>
                    <a:pt x="26" y="49"/>
                    <a:pt x="28" y="44"/>
                  </a:cubicBezTo>
                  <a:cubicBezTo>
                    <a:pt x="29" y="40"/>
                    <a:pt x="31" y="36"/>
                    <a:pt x="30" y="32"/>
                  </a:cubicBezTo>
                  <a:cubicBezTo>
                    <a:pt x="30" y="32"/>
                    <a:pt x="30" y="32"/>
                    <a:pt x="30" y="32"/>
                  </a:cubicBezTo>
                  <a:cubicBezTo>
                    <a:pt x="30" y="35"/>
                    <a:pt x="29" y="38"/>
                    <a:pt x="28" y="42"/>
                  </a:cubicBezTo>
                  <a:cubicBezTo>
                    <a:pt x="26" y="47"/>
                    <a:pt x="24" y="53"/>
                    <a:pt x="24" y="59"/>
                  </a:cubicBezTo>
                  <a:cubicBezTo>
                    <a:pt x="25" y="60"/>
                    <a:pt x="25" y="60"/>
                    <a:pt x="25" y="60"/>
                  </a:cubicBezTo>
                  <a:cubicBezTo>
                    <a:pt x="24" y="60"/>
                    <a:pt x="24" y="60"/>
                    <a:pt x="24" y="60"/>
                  </a:cubicBezTo>
                  <a:cubicBezTo>
                    <a:pt x="23" y="61"/>
                    <a:pt x="22" y="61"/>
                    <a:pt x="21" y="61"/>
                  </a:cubicBezTo>
                  <a:cubicBezTo>
                    <a:pt x="21" y="61"/>
                    <a:pt x="21" y="61"/>
                    <a:pt x="21" y="61"/>
                  </a:cubicBezTo>
                  <a:cubicBezTo>
                    <a:pt x="20" y="61"/>
                    <a:pt x="20" y="61"/>
                    <a:pt x="19" y="62"/>
                  </a:cubicBezTo>
                  <a:cubicBezTo>
                    <a:pt x="18" y="69"/>
                    <a:pt x="14" y="74"/>
                    <a:pt x="11" y="79"/>
                  </a:cubicBezTo>
                  <a:cubicBezTo>
                    <a:pt x="10" y="82"/>
                    <a:pt x="8" y="84"/>
                    <a:pt x="7" y="86"/>
                  </a:cubicBezTo>
                  <a:close/>
                  <a:moveTo>
                    <a:pt x="85" y="136"/>
                  </a:moveTo>
                  <a:cubicBezTo>
                    <a:pt x="86" y="136"/>
                    <a:pt x="87" y="137"/>
                    <a:pt x="89" y="137"/>
                  </a:cubicBezTo>
                  <a:cubicBezTo>
                    <a:pt x="93" y="137"/>
                    <a:pt x="97" y="135"/>
                    <a:pt x="101" y="133"/>
                  </a:cubicBezTo>
                  <a:cubicBezTo>
                    <a:pt x="105" y="132"/>
                    <a:pt x="108" y="131"/>
                    <a:pt x="110" y="131"/>
                  </a:cubicBezTo>
                  <a:cubicBezTo>
                    <a:pt x="111" y="131"/>
                    <a:pt x="111" y="131"/>
                    <a:pt x="111" y="131"/>
                  </a:cubicBezTo>
                  <a:cubicBezTo>
                    <a:pt x="113" y="129"/>
                    <a:pt x="116" y="127"/>
                    <a:pt x="118" y="126"/>
                  </a:cubicBezTo>
                  <a:cubicBezTo>
                    <a:pt x="120" y="125"/>
                    <a:pt x="122" y="125"/>
                    <a:pt x="123" y="124"/>
                  </a:cubicBezTo>
                  <a:cubicBezTo>
                    <a:pt x="122" y="124"/>
                    <a:pt x="122" y="123"/>
                    <a:pt x="121" y="123"/>
                  </a:cubicBezTo>
                  <a:cubicBezTo>
                    <a:pt x="117" y="123"/>
                    <a:pt x="111" y="126"/>
                    <a:pt x="106" y="129"/>
                  </a:cubicBezTo>
                  <a:cubicBezTo>
                    <a:pt x="99" y="132"/>
                    <a:pt x="92" y="136"/>
                    <a:pt x="85" y="136"/>
                  </a:cubicBezTo>
                  <a:close/>
                  <a:moveTo>
                    <a:pt x="64" y="126"/>
                  </a:moveTo>
                  <a:cubicBezTo>
                    <a:pt x="65" y="126"/>
                    <a:pt x="66" y="126"/>
                    <a:pt x="67" y="127"/>
                  </a:cubicBezTo>
                  <a:cubicBezTo>
                    <a:pt x="68" y="128"/>
                    <a:pt x="69" y="128"/>
                    <a:pt x="70" y="128"/>
                  </a:cubicBezTo>
                  <a:cubicBezTo>
                    <a:pt x="70" y="128"/>
                    <a:pt x="70" y="128"/>
                    <a:pt x="70" y="128"/>
                  </a:cubicBezTo>
                  <a:cubicBezTo>
                    <a:pt x="70" y="128"/>
                    <a:pt x="71" y="128"/>
                    <a:pt x="71" y="127"/>
                  </a:cubicBezTo>
                  <a:cubicBezTo>
                    <a:pt x="72" y="125"/>
                    <a:pt x="75" y="121"/>
                    <a:pt x="74" y="118"/>
                  </a:cubicBezTo>
                  <a:cubicBezTo>
                    <a:pt x="74" y="117"/>
                    <a:pt x="73" y="116"/>
                    <a:pt x="72" y="115"/>
                  </a:cubicBezTo>
                  <a:cubicBezTo>
                    <a:pt x="70" y="114"/>
                    <a:pt x="70" y="114"/>
                    <a:pt x="70" y="114"/>
                  </a:cubicBezTo>
                  <a:cubicBezTo>
                    <a:pt x="70" y="114"/>
                    <a:pt x="70" y="114"/>
                    <a:pt x="70" y="114"/>
                  </a:cubicBezTo>
                  <a:cubicBezTo>
                    <a:pt x="70" y="116"/>
                    <a:pt x="67" y="118"/>
                    <a:pt x="64" y="118"/>
                  </a:cubicBezTo>
                  <a:cubicBezTo>
                    <a:pt x="64" y="118"/>
                    <a:pt x="64" y="118"/>
                    <a:pt x="64" y="118"/>
                  </a:cubicBezTo>
                  <a:lnTo>
                    <a:pt x="64" y="126"/>
                  </a:lnTo>
                  <a:close/>
                  <a:moveTo>
                    <a:pt x="75" y="116"/>
                  </a:moveTo>
                  <a:cubicBezTo>
                    <a:pt x="75" y="117"/>
                    <a:pt x="75" y="117"/>
                    <a:pt x="75" y="118"/>
                  </a:cubicBezTo>
                  <a:cubicBezTo>
                    <a:pt x="76" y="121"/>
                    <a:pt x="74" y="125"/>
                    <a:pt x="72" y="128"/>
                  </a:cubicBezTo>
                  <a:cubicBezTo>
                    <a:pt x="75" y="126"/>
                    <a:pt x="77" y="121"/>
                    <a:pt x="77" y="118"/>
                  </a:cubicBezTo>
                  <a:cubicBezTo>
                    <a:pt x="76" y="118"/>
                    <a:pt x="76" y="117"/>
                    <a:pt x="75" y="116"/>
                  </a:cubicBezTo>
                  <a:close/>
                  <a:moveTo>
                    <a:pt x="70" y="114"/>
                  </a:moveTo>
                  <a:cubicBezTo>
                    <a:pt x="72" y="114"/>
                    <a:pt x="72" y="114"/>
                    <a:pt x="72" y="114"/>
                  </a:cubicBezTo>
                  <a:cubicBezTo>
                    <a:pt x="76" y="115"/>
                    <a:pt x="78" y="117"/>
                    <a:pt x="78" y="118"/>
                  </a:cubicBezTo>
                  <a:cubicBezTo>
                    <a:pt x="79" y="121"/>
                    <a:pt x="77" y="125"/>
                    <a:pt x="74" y="128"/>
                  </a:cubicBezTo>
                  <a:cubicBezTo>
                    <a:pt x="79" y="126"/>
                    <a:pt x="79" y="122"/>
                    <a:pt x="79" y="120"/>
                  </a:cubicBezTo>
                  <a:cubicBezTo>
                    <a:pt x="79" y="116"/>
                    <a:pt x="76" y="110"/>
                    <a:pt x="72" y="110"/>
                  </a:cubicBezTo>
                  <a:cubicBezTo>
                    <a:pt x="71" y="110"/>
                    <a:pt x="69" y="111"/>
                    <a:pt x="68" y="113"/>
                  </a:cubicBezTo>
                  <a:cubicBezTo>
                    <a:pt x="69" y="113"/>
                    <a:pt x="69" y="113"/>
                    <a:pt x="70" y="114"/>
                  </a:cubicBezTo>
                  <a:close/>
                  <a:moveTo>
                    <a:pt x="122" y="122"/>
                  </a:moveTo>
                  <a:cubicBezTo>
                    <a:pt x="123" y="122"/>
                    <a:pt x="124" y="122"/>
                    <a:pt x="125" y="123"/>
                  </a:cubicBezTo>
                  <a:cubicBezTo>
                    <a:pt x="126" y="123"/>
                    <a:pt x="126" y="123"/>
                    <a:pt x="126" y="123"/>
                  </a:cubicBezTo>
                  <a:cubicBezTo>
                    <a:pt x="125" y="124"/>
                    <a:pt x="125" y="124"/>
                    <a:pt x="125" y="124"/>
                  </a:cubicBezTo>
                  <a:cubicBezTo>
                    <a:pt x="125" y="124"/>
                    <a:pt x="124" y="125"/>
                    <a:pt x="123" y="125"/>
                  </a:cubicBezTo>
                  <a:cubicBezTo>
                    <a:pt x="127" y="124"/>
                    <a:pt x="131" y="123"/>
                    <a:pt x="136" y="123"/>
                  </a:cubicBezTo>
                  <a:cubicBezTo>
                    <a:pt x="139" y="123"/>
                    <a:pt x="141" y="123"/>
                    <a:pt x="143" y="124"/>
                  </a:cubicBezTo>
                  <a:cubicBezTo>
                    <a:pt x="140" y="122"/>
                    <a:pt x="136" y="121"/>
                    <a:pt x="131" y="121"/>
                  </a:cubicBezTo>
                  <a:cubicBezTo>
                    <a:pt x="128" y="121"/>
                    <a:pt x="125" y="121"/>
                    <a:pt x="122" y="122"/>
                  </a:cubicBezTo>
                  <a:close/>
                  <a:moveTo>
                    <a:pt x="72" y="109"/>
                  </a:moveTo>
                  <a:cubicBezTo>
                    <a:pt x="77" y="109"/>
                    <a:pt x="81" y="115"/>
                    <a:pt x="81" y="120"/>
                  </a:cubicBezTo>
                  <a:cubicBezTo>
                    <a:pt x="81" y="121"/>
                    <a:pt x="81" y="122"/>
                    <a:pt x="81" y="123"/>
                  </a:cubicBezTo>
                  <a:cubicBezTo>
                    <a:pt x="82" y="121"/>
                    <a:pt x="82" y="118"/>
                    <a:pt x="81" y="114"/>
                  </a:cubicBezTo>
                  <a:cubicBezTo>
                    <a:pt x="79" y="110"/>
                    <a:pt x="75" y="108"/>
                    <a:pt x="71" y="109"/>
                  </a:cubicBezTo>
                  <a:cubicBezTo>
                    <a:pt x="72" y="109"/>
                    <a:pt x="72" y="109"/>
                    <a:pt x="72" y="109"/>
                  </a:cubicBezTo>
                  <a:close/>
                  <a:moveTo>
                    <a:pt x="36" y="65"/>
                  </a:moveTo>
                  <a:cubicBezTo>
                    <a:pt x="36" y="69"/>
                    <a:pt x="34" y="72"/>
                    <a:pt x="32" y="74"/>
                  </a:cubicBezTo>
                  <a:cubicBezTo>
                    <a:pt x="32" y="75"/>
                    <a:pt x="31" y="76"/>
                    <a:pt x="31" y="77"/>
                  </a:cubicBezTo>
                  <a:cubicBezTo>
                    <a:pt x="34" y="77"/>
                    <a:pt x="36" y="74"/>
                    <a:pt x="36" y="73"/>
                  </a:cubicBezTo>
                  <a:cubicBezTo>
                    <a:pt x="37" y="70"/>
                    <a:pt x="37" y="67"/>
                    <a:pt x="36" y="65"/>
                  </a:cubicBezTo>
                  <a:close/>
                  <a:moveTo>
                    <a:pt x="28" y="63"/>
                  </a:moveTo>
                  <a:cubicBezTo>
                    <a:pt x="27" y="65"/>
                    <a:pt x="27" y="69"/>
                    <a:pt x="27" y="72"/>
                  </a:cubicBezTo>
                  <a:cubicBezTo>
                    <a:pt x="27" y="73"/>
                    <a:pt x="28" y="73"/>
                    <a:pt x="28" y="74"/>
                  </a:cubicBezTo>
                  <a:cubicBezTo>
                    <a:pt x="30" y="71"/>
                    <a:pt x="32" y="67"/>
                    <a:pt x="31" y="65"/>
                  </a:cubicBezTo>
                  <a:cubicBezTo>
                    <a:pt x="30" y="64"/>
                    <a:pt x="30" y="63"/>
                    <a:pt x="28" y="63"/>
                  </a:cubicBezTo>
                  <a:close/>
                  <a:moveTo>
                    <a:pt x="32" y="36"/>
                  </a:moveTo>
                  <a:cubicBezTo>
                    <a:pt x="31" y="39"/>
                    <a:pt x="30" y="42"/>
                    <a:pt x="29" y="44"/>
                  </a:cubicBezTo>
                  <a:cubicBezTo>
                    <a:pt x="28" y="48"/>
                    <a:pt x="27" y="51"/>
                    <a:pt x="28" y="55"/>
                  </a:cubicBezTo>
                  <a:cubicBezTo>
                    <a:pt x="28" y="53"/>
                    <a:pt x="29" y="51"/>
                    <a:pt x="29" y="49"/>
                  </a:cubicBezTo>
                  <a:cubicBezTo>
                    <a:pt x="31" y="45"/>
                    <a:pt x="32" y="41"/>
                    <a:pt x="32" y="36"/>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29" name="Freeform 47"/>
            <p:cNvSpPr>
              <a:spLocks noEditPoints="1"/>
            </p:cNvSpPr>
            <p:nvPr/>
          </p:nvSpPr>
          <p:spPr bwMode="auto">
            <a:xfrm>
              <a:off x="895350" y="3316288"/>
              <a:ext cx="363538" cy="328613"/>
            </a:xfrm>
            <a:custGeom>
              <a:avLst/>
              <a:gdLst>
                <a:gd name="T0" fmla="*/ 50 w 161"/>
                <a:gd name="T1" fmla="*/ 8 h 146"/>
                <a:gd name="T2" fmla="*/ 60 w 161"/>
                <a:gd name="T3" fmla="*/ 25 h 146"/>
                <a:gd name="T4" fmla="*/ 54 w 161"/>
                <a:gd name="T5" fmla="*/ 17 h 146"/>
                <a:gd name="T6" fmla="*/ 63 w 161"/>
                <a:gd name="T7" fmla="*/ 34 h 146"/>
                <a:gd name="T8" fmla="*/ 49 w 161"/>
                <a:gd name="T9" fmla="*/ 37 h 146"/>
                <a:gd name="T10" fmla="*/ 41 w 161"/>
                <a:gd name="T11" fmla="*/ 13 h 146"/>
                <a:gd name="T12" fmla="*/ 16 w 161"/>
                <a:gd name="T13" fmla="*/ 62 h 146"/>
                <a:gd name="T14" fmla="*/ 34 w 161"/>
                <a:gd name="T15" fmla="*/ 92 h 146"/>
                <a:gd name="T16" fmla="*/ 27 w 161"/>
                <a:gd name="T17" fmla="*/ 146 h 146"/>
                <a:gd name="T18" fmla="*/ 33 w 161"/>
                <a:gd name="T19" fmla="*/ 104 h 146"/>
                <a:gd name="T20" fmla="*/ 26 w 161"/>
                <a:gd name="T21" fmla="*/ 102 h 146"/>
                <a:gd name="T22" fmla="*/ 30 w 161"/>
                <a:gd name="T23" fmla="*/ 101 h 146"/>
                <a:gd name="T24" fmla="*/ 4 w 161"/>
                <a:gd name="T25" fmla="*/ 60 h 146"/>
                <a:gd name="T26" fmla="*/ 41 w 161"/>
                <a:gd name="T27" fmla="*/ 10 h 146"/>
                <a:gd name="T28" fmla="*/ 51 w 161"/>
                <a:gd name="T29" fmla="*/ 4 h 146"/>
                <a:gd name="T30" fmla="*/ 145 w 161"/>
                <a:gd name="T31" fmla="*/ 13 h 146"/>
                <a:gd name="T32" fmla="*/ 142 w 161"/>
                <a:gd name="T33" fmla="*/ 0 h 146"/>
                <a:gd name="T34" fmla="*/ 141 w 161"/>
                <a:gd name="T35" fmla="*/ 33 h 146"/>
                <a:gd name="T36" fmla="*/ 50 w 161"/>
                <a:gd name="T37" fmla="*/ 8 h 146"/>
                <a:gd name="T38" fmla="*/ 137 w 161"/>
                <a:gd name="T39" fmla="*/ 31 h 146"/>
                <a:gd name="T40" fmla="*/ 148 w 161"/>
                <a:gd name="T41" fmla="*/ 16 h 146"/>
                <a:gd name="T42" fmla="*/ 70 w 161"/>
                <a:gd name="T43" fmla="*/ 8 h 146"/>
                <a:gd name="T44" fmla="*/ 137 w 161"/>
                <a:gd name="T45" fmla="*/ 31 h 146"/>
                <a:gd name="T46" fmla="*/ 26 w 161"/>
                <a:gd name="T47" fmla="*/ 84 h 146"/>
                <a:gd name="T48" fmla="*/ 22 w 161"/>
                <a:gd name="T49" fmla="*/ 16 h 146"/>
                <a:gd name="T50" fmla="*/ 26 w 161"/>
                <a:gd name="T51" fmla="*/ 84 h 146"/>
                <a:gd name="T52" fmla="*/ 57 w 161"/>
                <a:gd name="T53" fmla="*/ 28 h 146"/>
                <a:gd name="T54" fmla="*/ 46 w 161"/>
                <a:gd name="T55" fmla="*/ 16 h 146"/>
                <a:gd name="T56" fmla="*/ 57 w 161"/>
                <a:gd name="T57" fmla="*/ 28 h 146"/>
                <a:gd name="T58" fmla="*/ 57 w 161"/>
                <a:gd name="T59" fmla="*/ 31 h 146"/>
                <a:gd name="T60" fmla="*/ 46 w 161"/>
                <a:gd name="T61" fmla="*/ 28 h 146"/>
                <a:gd name="T62" fmla="*/ 57 w 161"/>
                <a:gd name="T63" fmla="*/ 31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61" h="146">
                  <a:moveTo>
                    <a:pt x="50" y="8"/>
                  </a:moveTo>
                  <a:cubicBezTo>
                    <a:pt x="55" y="14"/>
                    <a:pt x="53" y="20"/>
                    <a:pt x="60" y="25"/>
                  </a:cubicBezTo>
                  <a:cubicBezTo>
                    <a:pt x="62" y="23"/>
                    <a:pt x="58" y="18"/>
                    <a:pt x="54" y="17"/>
                  </a:cubicBezTo>
                  <a:cubicBezTo>
                    <a:pt x="64" y="13"/>
                    <a:pt x="65" y="25"/>
                    <a:pt x="63" y="34"/>
                  </a:cubicBezTo>
                  <a:cubicBezTo>
                    <a:pt x="59" y="36"/>
                    <a:pt x="55" y="37"/>
                    <a:pt x="49" y="37"/>
                  </a:cubicBezTo>
                  <a:cubicBezTo>
                    <a:pt x="43" y="31"/>
                    <a:pt x="43" y="19"/>
                    <a:pt x="41" y="13"/>
                  </a:cubicBezTo>
                  <a:cubicBezTo>
                    <a:pt x="14" y="14"/>
                    <a:pt x="9" y="41"/>
                    <a:pt x="16" y="62"/>
                  </a:cubicBezTo>
                  <a:cubicBezTo>
                    <a:pt x="19" y="72"/>
                    <a:pt x="30" y="81"/>
                    <a:pt x="34" y="92"/>
                  </a:cubicBezTo>
                  <a:cubicBezTo>
                    <a:pt x="41" y="111"/>
                    <a:pt x="38" y="129"/>
                    <a:pt x="27" y="146"/>
                  </a:cubicBezTo>
                  <a:cubicBezTo>
                    <a:pt x="28" y="137"/>
                    <a:pt x="39" y="121"/>
                    <a:pt x="33" y="104"/>
                  </a:cubicBezTo>
                  <a:cubicBezTo>
                    <a:pt x="31" y="102"/>
                    <a:pt x="29" y="102"/>
                    <a:pt x="26" y="102"/>
                  </a:cubicBezTo>
                  <a:cubicBezTo>
                    <a:pt x="26" y="100"/>
                    <a:pt x="28" y="101"/>
                    <a:pt x="30" y="101"/>
                  </a:cubicBezTo>
                  <a:cubicBezTo>
                    <a:pt x="28" y="89"/>
                    <a:pt x="7" y="79"/>
                    <a:pt x="4" y="60"/>
                  </a:cubicBezTo>
                  <a:cubicBezTo>
                    <a:pt x="1" y="34"/>
                    <a:pt x="12" y="6"/>
                    <a:pt x="41" y="10"/>
                  </a:cubicBezTo>
                  <a:cubicBezTo>
                    <a:pt x="45" y="9"/>
                    <a:pt x="47" y="5"/>
                    <a:pt x="51" y="4"/>
                  </a:cubicBezTo>
                  <a:cubicBezTo>
                    <a:pt x="86" y="1"/>
                    <a:pt x="128" y="46"/>
                    <a:pt x="145" y="13"/>
                  </a:cubicBezTo>
                  <a:cubicBezTo>
                    <a:pt x="146" y="6"/>
                    <a:pt x="144" y="3"/>
                    <a:pt x="142" y="0"/>
                  </a:cubicBezTo>
                  <a:cubicBezTo>
                    <a:pt x="161" y="2"/>
                    <a:pt x="149" y="29"/>
                    <a:pt x="141" y="33"/>
                  </a:cubicBezTo>
                  <a:cubicBezTo>
                    <a:pt x="111" y="47"/>
                    <a:pt x="71" y="4"/>
                    <a:pt x="50" y="8"/>
                  </a:cubicBezTo>
                  <a:close/>
                  <a:moveTo>
                    <a:pt x="137" y="31"/>
                  </a:moveTo>
                  <a:cubicBezTo>
                    <a:pt x="142" y="29"/>
                    <a:pt x="151" y="17"/>
                    <a:pt x="148" y="16"/>
                  </a:cubicBezTo>
                  <a:cubicBezTo>
                    <a:pt x="130" y="43"/>
                    <a:pt x="93" y="14"/>
                    <a:pt x="70" y="8"/>
                  </a:cubicBezTo>
                  <a:cubicBezTo>
                    <a:pt x="87" y="21"/>
                    <a:pt x="105" y="33"/>
                    <a:pt x="137" y="31"/>
                  </a:cubicBezTo>
                  <a:close/>
                  <a:moveTo>
                    <a:pt x="26" y="84"/>
                  </a:moveTo>
                  <a:cubicBezTo>
                    <a:pt x="10" y="71"/>
                    <a:pt x="7" y="27"/>
                    <a:pt x="22" y="16"/>
                  </a:cubicBezTo>
                  <a:cubicBezTo>
                    <a:pt x="0" y="29"/>
                    <a:pt x="5" y="78"/>
                    <a:pt x="26" y="84"/>
                  </a:cubicBezTo>
                  <a:close/>
                  <a:moveTo>
                    <a:pt x="57" y="28"/>
                  </a:moveTo>
                  <a:cubicBezTo>
                    <a:pt x="55" y="22"/>
                    <a:pt x="53" y="16"/>
                    <a:pt x="46" y="16"/>
                  </a:cubicBezTo>
                  <a:cubicBezTo>
                    <a:pt x="46" y="23"/>
                    <a:pt x="50" y="27"/>
                    <a:pt x="57" y="28"/>
                  </a:cubicBezTo>
                  <a:close/>
                  <a:moveTo>
                    <a:pt x="57" y="31"/>
                  </a:moveTo>
                  <a:cubicBezTo>
                    <a:pt x="51" y="33"/>
                    <a:pt x="49" y="24"/>
                    <a:pt x="46" y="28"/>
                  </a:cubicBezTo>
                  <a:cubicBezTo>
                    <a:pt x="47" y="31"/>
                    <a:pt x="56" y="40"/>
                    <a:pt x="57" y="31"/>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30" name="Freeform 48"/>
            <p:cNvSpPr>
              <a:spLocks noEditPoints="1"/>
            </p:cNvSpPr>
            <p:nvPr/>
          </p:nvSpPr>
          <p:spPr bwMode="auto">
            <a:xfrm>
              <a:off x="903288" y="3313113"/>
              <a:ext cx="336550" cy="338138"/>
            </a:xfrm>
            <a:custGeom>
              <a:avLst/>
              <a:gdLst>
                <a:gd name="T0" fmla="*/ 81 w 150"/>
                <a:gd name="T1" fmla="*/ 22 h 150"/>
                <a:gd name="T2" fmla="*/ 52 w 150"/>
                <a:gd name="T3" fmla="*/ 17 h 150"/>
                <a:gd name="T4" fmla="*/ 60 w 150"/>
                <a:gd name="T5" fmla="*/ 35 h 150"/>
                <a:gd name="T6" fmla="*/ 45 w 150"/>
                <a:gd name="T7" fmla="*/ 39 h 150"/>
                <a:gd name="T8" fmla="*/ 39 w 150"/>
                <a:gd name="T9" fmla="*/ 20 h 150"/>
                <a:gd name="T10" fmla="*/ 14 w 150"/>
                <a:gd name="T11" fmla="*/ 63 h 150"/>
                <a:gd name="T12" fmla="*/ 25 w 150"/>
                <a:gd name="T13" fmla="*/ 148 h 150"/>
                <a:gd name="T14" fmla="*/ 26 w 150"/>
                <a:gd name="T15" fmla="*/ 137 h 150"/>
                <a:gd name="T16" fmla="*/ 23 w 150"/>
                <a:gd name="T17" fmla="*/ 104 h 150"/>
                <a:gd name="T18" fmla="*/ 26 w 150"/>
                <a:gd name="T19" fmla="*/ 101 h 150"/>
                <a:gd name="T20" fmla="*/ 1 w 150"/>
                <a:gd name="T21" fmla="*/ 61 h 150"/>
                <a:gd name="T22" fmla="*/ 38 w 150"/>
                <a:gd name="T23" fmla="*/ 10 h 150"/>
                <a:gd name="T24" fmla="*/ 91 w 150"/>
                <a:gd name="T25" fmla="*/ 16 h 150"/>
                <a:gd name="T26" fmla="*/ 139 w 150"/>
                <a:gd name="T27" fmla="*/ 2 h 150"/>
                <a:gd name="T28" fmla="*/ 150 w 150"/>
                <a:gd name="T29" fmla="*/ 12 h 150"/>
                <a:gd name="T30" fmla="*/ 82 w 150"/>
                <a:gd name="T31" fmla="*/ 20 h 150"/>
                <a:gd name="T32" fmla="*/ 141 w 150"/>
                <a:gd name="T33" fmla="*/ 2 h 150"/>
                <a:gd name="T34" fmla="*/ 143 w 150"/>
                <a:gd name="T35" fmla="*/ 14 h 150"/>
                <a:gd name="T36" fmla="*/ 44 w 150"/>
                <a:gd name="T37" fmla="*/ 9 h 150"/>
                <a:gd name="T38" fmla="*/ 38 w 150"/>
                <a:gd name="T39" fmla="*/ 12 h 150"/>
                <a:gd name="T40" fmla="*/ 2 w 150"/>
                <a:gd name="T41" fmla="*/ 60 h 150"/>
                <a:gd name="T42" fmla="*/ 28 w 150"/>
                <a:gd name="T43" fmla="*/ 102 h 150"/>
                <a:gd name="T44" fmla="*/ 30 w 150"/>
                <a:gd name="T45" fmla="*/ 104 h 150"/>
                <a:gd name="T46" fmla="*/ 32 w 150"/>
                <a:gd name="T47" fmla="*/ 116 h 150"/>
                <a:gd name="T48" fmla="*/ 31 w 150"/>
                <a:gd name="T49" fmla="*/ 93 h 150"/>
                <a:gd name="T50" fmla="*/ 11 w 150"/>
                <a:gd name="T51" fmla="*/ 61 h 150"/>
                <a:gd name="T52" fmla="*/ 23 w 150"/>
                <a:gd name="T53" fmla="*/ 85 h 150"/>
                <a:gd name="T54" fmla="*/ 19 w 150"/>
                <a:gd name="T55" fmla="*/ 17 h 150"/>
                <a:gd name="T56" fmla="*/ 39 w 150"/>
                <a:gd name="T57" fmla="*/ 13 h 150"/>
                <a:gd name="T58" fmla="*/ 42 w 150"/>
                <a:gd name="T59" fmla="*/ 29 h 150"/>
                <a:gd name="T60" fmla="*/ 48 w 150"/>
                <a:gd name="T61" fmla="*/ 29 h 150"/>
                <a:gd name="T62" fmla="*/ 55 w 150"/>
                <a:gd name="T63" fmla="*/ 32 h 150"/>
                <a:gd name="T64" fmla="*/ 42 w 150"/>
                <a:gd name="T65" fmla="*/ 30 h 150"/>
                <a:gd name="T66" fmla="*/ 60 w 150"/>
                <a:gd name="T67" fmla="*/ 27 h 150"/>
                <a:gd name="T68" fmla="*/ 58 w 150"/>
                <a:gd name="T69" fmla="*/ 25 h 150"/>
                <a:gd name="T70" fmla="*/ 56 w 150"/>
                <a:gd name="T71" fmla="*/ 27 h 150"/>
                <a:gd name="T72" fmla="*/ 50 w 150"/>
                <a:gd name="T73" fmla="*/ 18 h 150"/>
                <a:gd name="T74" fmla="*/ 45 w 150"/>
                <a:gd name="T75" fmla="*/ 9 h 150"/>
                <a:gd name="T76" fmla="*/ 57 w 150"/>
                <a:gd name="T77" fmla="*/ 25 h 150"/>
                <a:gd name="T78" fmla="*/ 53 w 150"/>
                <a:gd name="T79" fmla="*/ 33 h 150"/>
                <a:gd name="T80" fmla="*/ 44 w 150"/>
                <a:gd name="T81" fmla="*/ 29 h 150"/>
                <a:gd name="T82" fmla="*/ 8 w 150"/>
                <a:gd name="T83" fmla="*/ 46 h 150"/>
                <a:gd name="T84" fmla="*/ 146 w 150"/>
                <a:gd name="T85" fmla="*/ 18 h 150"/>
                <a:gd name="T86" fmla="*/ 134 w 150"/>
                <a:gd name="T87" fmla="*/ 33 h 150"/>
                <a:gd name="T88" fmla="*/ 67 w 150"/>
                <a:gd name="T89" fmla="*/ 9 h 150"/>
                <a:gd name="T90" fmla="*/ 145 w 150"/>
                <a:gd name="T91" fmla="*/ 16 h 150"/>
                <a:gd name="T92" fmla="*/ 133 w 150"/>
                <a:gd name="T93" fmla="*/ 31 h 150"/>
                <a:gd name="T94" fmla="*/ 71 w 150"/>
                <a:gd name="T95" fmla="*/ 11 h 150"/>
                <a:gd name="T96" fmla="*/ 54 w 150"/>
                <a:gd name="T97" fmla="*/ 30 h 150"/>
                <a:gd name="T98" fmla="*/ 43 w 150"/>
                <a:gd name="T99" fmla="*/ 16 h 150"/>
                <a:gd name="T100" fmla="*/ 43 w 150"/>
                <a:gd name="T101" fmla="*/ 17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50" h="150">
                  <a:moveTo>
                    <a:pt x="150" y="12"/>
                  </a:moveTo>
                  <a:cubicBezTo>
                    <a:pt x="150" y="20"/>
                    <a:pt x="143" y="32"/>
                    <a:pt x="138" y="34"/>
                  </a:cubicBezTo>
                  <a:cubicBezTo>
                    <a:pt x="120" y="43"/>
                    <a:pt x="99" y="32"/>
                    <a:pt x="81" y="22"/>
                  </a:cubicBezTo>
                  <a:cubicBezTo>
                    <a:pt x="69" y="15"/>
                    <a:pt x="57" y="9"/>
                    <a:pt x="48" y="10"/>
                  </a:cubicBezTo>
                  <a:cubicBezTo>
                    <a:pt x="50" y="12"/>
                    <a:pt x="51" y="15"/>
                    <a:pt x="52" y="17"/>
                  </a:cubicBezTo>
                  <a:cubicBezTo>
                    <a:pt x="52" y="17"/>
                    <a:pt x="52" y="17"/>
                    <a:pt x="52" y="17"/>
                  </a:cubicBezTo>
                  <a:cubicBezTo>
                    <a:pt x="54" y="16"/>
                    <a:pt x="56" y="16"/>
                    <a:pt x="58" y="17"/>
                  </a:cubicBezTo>
                  <a:cubicBezTo>
                    <a:pt x="61" y="19"/>
                    <a:pt x="61" y="24"/>
                    <a:pt x="61" y="27"/>
                  </a:cubicBezTo>
                  <a:cubicBezTo>
                    <a:pt x="61" y="30"/>
                    <a:pt x="61" y="33"/>
                    <a:pt x="60" y="35"/>
                  </a:cubicBezTo>
                  <a:cubicBezTo>
                    <a:pt x="60" y="35"/>
                    <a:pt x="60" y="35"/>
                    <a:pt x="60" y="35"/>
                  </a:cubicBezTo>
                  <a:cubicBezTo>
                    <a:pt x="60" y="36"/>
                    <a:pt x="60" y="36"/>
                    <a:pt x="60" y="36"/>
                  </a:cubicBezTo>
                  <a:cubicBezTo>
                    <a:pt x="57" y="38"/>
                    <a:pt x="52" y="39"/>
                    <a:pt x="45" y="39"/>
                  </a:cubicBezTo>
                  <a:cubicBezTo>
                    <a:pt x="45" y="39"/>
                    <a:pt x="45" y="39"/>
                    <a:pt x="45" y="39"/>
                  </a:cubicBezTo>
                  <a:cubicBezTo>
                    <a:pt x="45" y="38"/>
                    <a:pt x="45" y="38"/>
                    <a:pt x="45" y="38"/>
                  </a:cubicBezTo>
                  <a:cubicBezTo>
                    <a:pt x="41" y="34"/>
                    <a:pt x="40" y="26"/>
                    <a:pt x="39" y="20"/>
                  </a:cubicBezTo>
                  <a:cubicBezTo>
                    <a:pt x="39" y="18"/>
                    <a:pt x="38" y="16"/>
                    <a:pt x="38" y="14"/>
                  </a:cubicBezTo>
                  <a:cubicBezTo>
                    <a:pt x="21" y="15"/>
                    <a:pt x="11" y="27"/>
                    <a:pt x="11" y="47"/>
                  </a:cubicBezTo>
                  <a:cubicBezTo>
                    <a:pt x="11" y="52"/>
                    <a:pt x="12" y="58"/>
                    <a:pt x="14" y="63"/>
                  </a:cubicBezTo>
                  <a:cubicBezTo>
                    <a:pt x="15" y="68"/>
                    <a:pt x="18" y="72"/>
                    <a:pt x="22" y="77"/>
                  </a:cubicBezTo>
                  <a:cubicBezTo>
                    <a:pt x="26" y="82"/>
                    <a:pt x="30" y="87"/>
                    <a:pt x="32" y="93"/>
                  </a:cubicBezTo>
                  <a:cubicBezTo>
                    <a:pt x="39" y="111"/>
                    <a:pt x="36" y="130"/>
                    <a:pt x="25" y="148"/>
                  </a:cubicBezTo>
                  <a:cubicBezTo>
                    <a:pt x="23" y="150"/>
                    <a:pt x="23" y="150"/>
                    <a:pt x="23" y="150"/>
                  </a:cubicBezTo>
                  <a:cubicBezTo>
                    <a:pt x="23" y="147"/>
                    <a:pt x="23" y="147"/>
                    <a:pt x="23" y="147"/>
                  </a:cubicBezTo>
                  <a:cubicBezTo>
                    <a:pt x="24" y="144"/>
                    <a:pt x="25" y="141"/>
                    <a:pt x="26" y="137"/>
                  </a:cubicBezTo>
                  <a:cubicBezTo>
                    <a:pt x="28" y="131"/>
                    <a:pt x="31" y="123"/>
                    <a:pt x="31" y="116"/>
                  </a:cubicBezTo>
                  <a:cubicBezTo>
                    <a:pt x="31" y="112"/>
                    <a:pt x="30" y="108"/>
                    <a:pt x="29" y="105"/>
                  </a:cubicBezTo>
                  <a:cubicBezTo>
                    <a:pt x="28" y="104"/>
                    <a:pt x="26" y="104"/>
                    <a:pt x="23" y="104"/>
                  </a:cubicBezTo>
                  <a:cubicBezTo>
                    <a:pt x="22" y="104"/>
                    <a:pt x="22" y="104"/>
                    <a:pt x="22" y="104"/>
                  </a:cubicBezTo>
                  <a:cubicBezTo>
                    <a:pt x="22" y="103"/>
                    <a:pt x="22" y="103"/>
                    <a:pt x="22" y="103"/>
                  </a:cubicBezTo>
                  <a:cubicBezTo>
                    <a:pt x="22" y="101"/>
                    <a:pt x="24" y="101"/>
                    <a:pt x="26" y="101"/>
                  </a:cubicBezTo>
                  <a:cubicBezTo>
                    <a:pt x="26" y="101"/>
                    <a:pt x="26" y="101"/>
                    <a:pt x="26" y="101"/>
                  </a:cubicBezTo>
                  <a:cubicBezTo>
                    <a:pt x="25" y="97"/>
                    <a:pt x="21" y="93"/>
                    <a:pt x="17" y="88"/>
                  </a:cubicBezTo>
                  <a:cubicBezTo>
                    <a:pt x="10" y="81"/>
                    <a:pt x="2" y="72"/>
                    <a:pt x="1" y="61"/>
                  </a:cubicBezTo>
                  <a:cubicBezTo>
                    <a:pt x="0" y="58"/>
                    <a:pt x="0" y="55"/>
                    <a:pt x="0" y="52"/>
                  </a:cubicBezTo>
                  <a:cubicBezTo>
                    <a:pt x="0" y="37"/>
                    <a:pt x="5" y="24"/>
                    <a:pt x="13" y="17"/>
                  </a:cubicBezTo>
                  <a:cubicBezTo>
                    <a:pt x="20" y="11"/>
                    <a:pt x="28" y="9"/>
                    <a:pt x="38" y="10"/>
                  </a:cubicBezTo>
                  <a:cubicBezTo>
                    <a:pt x="40" y="10"/>
                    <a:pt x="41" y="9"/>
                    <a:pt x="43" y="7"/>
                  </a:cubicBezTo>
                  <a:cubicBezTo>
                    <a:pt x="44" y="6"/>
                    <a:pt x="46" y="5"/>
                    <a:pt x="48" y="4"/>
                  </a:cubicBezTo>
                  <a:cubicBezTo>
                    <a:pt x="62" y="3"/>
                    <a:pt x="77" y="9"/>
                    <a:pt x="91" y="16"/>
                  </a:cubicBezTo>
                  <a:cubicBezTo>
                    <a:pt x="113" y="25"/>
                    <a:pt x="131" y="33"/>
                    <a:pt x="141" y="13"/>
                  </a:cubicBezTo>
                  <a:cubicBezTo>
                    <a:pt x="142" y="12"/>
                    <a:pt x="142" y="11"/>
                    <a:pt x="142" y="10"/>
                  </a:cubicBezTo>
                  <a:cubicBezTo>
                    <a:pt x="142" y="7"/>
                    <a:pt x="140" y="4"/>
                    <a:pt x="139" y="2"/>
                  </a:cubicBezTo>
                  <a:cubicBezTo>
                    <a:pt x="138" y="0"/>
                    <a:pt x="138" y="0"/>
                    <a:pt x="138" y="0"/>
                  </a:cubicBezTo>
                  <a:cubicBezTo>
                    <a:pt x="139" y="0"/>
                    <a:pt x="139" y="0"/>
                    <a:pt x="139" y="0"/>
                  </a:cubicBezTo>
                  <a:cubicBezTo>
                    <a:pt x="146" y="1"/>
                    <a:pt x="150" y="5"/>
                    <a:pt x="150" y="12"/>
                  </a:cubicBezTo>
                  <a:close/>
                  <a:moveTo>
                    <a:pt x="45" y="9"/>
                  </a:moveTo>
                  <a:cubicBezTo>
                    <a:pt x="47" y="9"/>
                    <a:pt x="47" y="9"/>
                    <a:pt x="47" y="9"/>
                  </a:cubicBezTo>
                  <a:cubicBezTo>
                    <a:pt x="56" y="7"/>
                    <a:pt x="68" y="13"/>
                    <a:pt x="82" y="20"/>
                  </a:cubicBezTo>
                  <a:cubicBezTo>
                    <a:pt x="100" y="30"/>
                    <a:pt x="120" y="41"/>
                    <a:pt x="138" y="33"/>
                  </a:cubicBezTo>
                  <a:cubicBezTo>
                    <a:pt x="142" y="31"/>
                    <a:pt x="148" y="20"/>
                    <a:pt x="148" y="12"/>
                  </a:cubicBezTo>
                  <a:cubicBezTo>
                    <a:pt x="148" y="8"/>
                    <a:pt x="147" y="3"/>
                    <a:pt x="141" y="2"/>
                  </a:cubicBezTo>
                  <a:cubicBezTo>
                    <a:pt x="142" y="4"/>
                    <a:pt x="143" y="7"/>
                    <a:pt x="143" y="10"/>
                  </a:cubicBezTo>
                  <a:cubicBezTo>
                    <a:pt x="143" y="11"/>
                    <a:pt x="143" y="13"/>
                    <a:pt x="143" y="14"/>
                  </a:cubicBezTo>
                  <a:cubicBezTo>
                    <a:pt x="143" y="14"/>
                    <a:pt x="143" y="14"/>
                    <a:pt x="143" y="14"/>
                  </a:cubicBezTo>
                  <a:cubicBezTo>
                    <a:pt x="132" y="35"/>
                    <a:pt x="112" y="26"/>
                    <a:pt x="91" y="17"/>
                  </a:cubicBezTo>
                  <a:cubicBezTo>
                    <a:pt x="76" y="11"/>
                    <a:pt x="62" y="5"/>
                    <a:pt x="48" y="6"/>
                  </a:cubicBezTo>
                  <a:cubicBezTo>
                    <a:pt x="46" y="6"/>
                    <a:pt x="45" y="7"/>
                    <a:pt x="44" y="9"/>
                  </a:cubicBezTo>
                  <a:cubicBezTo>
                    <a:pt x="42" y="10"/>
                    <a:pt x="41" y="11"/>
                    <a:pt x="39" y="12"/>
                  </a:cubicBezTo>
                  <a:cubicBezTo>
                    <a:pt x="38" y="12"/>
                    <a:pt x="38" y="12"/>
                    <a:pt x="38" y="12"/>
                  </a:cubicBezTo>
                  <a:cubicBezTo>
                    <a:pt x="38" y="12"/>
                    <a:pt x="38" y="12"/>
                    <a:pt x="38" y="12"/>
                  </a:cubicBezTo>
                  <a:cubicBezTo>
                    <a:pt x="29" y="10"/>
                    <a:pt x="20" y="13"/>
                    <a:pt x="14" y="18"/>
                  </a:cubicBezTo>
                  <a:cubicBezTo>
                    <a:pt x="6" y="25"/>
                    <a:pt x="2" y="37"/>
                    <a:pt x="2" y="52"/>
                  </a:cubicBezTo>
                  <a:cubicBezTo>
                    <a:pt x="2" y="55"/>
                    <a:pt x="2" y="58"/>
                    <a:pt x="2" y="60"/>
                  </a:cubicBezTo>
                  <a:cubicBezTo>
                    <a:pt x="4" y="72"/>
                    <a:pt x="11" y="80"/>
                    <a:pt x="18" y="87"/>
                  </a:cubicBezTo>
                  <a:cubicBezTo>
                    <a:pt x="23" y="92"/>
                    <a:pt x="27" y="97"/>
                    <a:pt x="28" y="102"/>
                  </a:cubicBezTo>
                  <a:cubicBezTo>
                    <a:pt x="28" y="102"/>
                    <a:pt x="28" y="102"/>
                    <a:pt x="28" y="102"/>
                  </a:cubicBezTo>
                  <a:cubicBezTo>
                    <a:pt x="27" y="102"/>
                    <a:pt x="27" y="102"/>
                    <a:pt x="27" y="102"/>
                  </a:cubicBezTo>
                  <a:cubicBezTo>
                    <a:pt x="27" y="102"/>
                    <a:pt x="27" y="102"/>
                    <a:pt x="27" y="102"/>
                  </a:cubicBezTo>
                  <a:cubicBezTo>
                    <a:pt x="28" y="103"/>
                    <a:pt x="29" y="103"/>
                    <a:pt x="30" y="104"/>
                  </a:cubicBezTo>
                  <a:cubicBezTo>
                    <a:pt x="31" y="104"/>
                    <a:pt x="31" y="104"/>
                    <a:pt x="31" y="104"/>
                  </a:cubicBezTo>
                  <a:cubicBezTo>
                    <a:pt x="31" y="104"/>
                    <a:pt x="31" y="104"/>
                    <a:pt x="31" y="104"/>
                  </a:cubicBezTo>
                  <a:cubicBezTo>
                    <a:pt x="32" y="108"/>
                    <a:pt x="32" y="112"/>
                    <a:pt x="32" y="116"/>
                  </a:cubicBezTo>
                  <a:cubicBezTo>
                    <a:pt x="32" y="124"/>
                    <a:pt x="30" y="131"/>
                    <a:pt x="28" y="138"/>
                  </a:cubicBezTo>
                  <a:cubicBezTo>
                    <a:pt x="27" y="140"/>
                    <a:pt x="26" y="141"/>
                    <a:pt x="26" y="143"/>
                  </a:cubicBezTo>
                  <a:cubicBezTo>
                    <a:pt x="35" y="127"/>
                    <a:pt x="37" y="110"/>
                    <a:pt x="31" y="93"/>
                  </a:cubicBezTo>
                  <a:cubicBezTo>
                    <a:pt x="28" y="88"/>
                    <a:pt x="25" y="83"/>
                    <a:pt x="21" y="78"/>
                  </a:cubicBezTo>
                  <a:cubicBezTo>
                    <a:pt x="17" y="73"/>
                    <a:pt x="14" y="69"/>
                    <a:pt x="12" y="64"/>
                  </a:cubicBezTo>
                  <a:cubicBezTo>
                    <a:pt x="12" y="63"/>
                    <a:pt x="12" y="62"/>
                    <a:pt x="11" y="61"/>
                  </a:cubicBezTo>
                  <a:cubicBezTo>
                    <a:pt x="13" y="71"/>
                    <a:pt x="17" y="79"/>
                    <a:pt x="23" y="84"/>
                  </a:cubicBezTo>
                  <a:cubicBezTo>
                    <a:pt x="26" y="86"/>
                    <a:pt x="26" y="86"/>
                    <a:pt x="26" y="86"/>
                  </a:cubicBezTo>
                  <a:cubicBezTo>
                    <a:pt x="23" y="85"/>
                    <a:pt x="23" y="85"/>
                    <a:pt x="23" y="85"/>
                  </a:cubicBezTo>
                  <a:cubicBezTo>
                    <a:pt x="10" y="82"/>
                    <a:pt x="4" y="64"/>
                    <a:pt x="4" y="49"/>
                  </a:cubicBezTo>
                  <a:cubicBezTo>
                    <a:pt x="4" y="34"/>
                    <a:pt x="9" y="21"/>
                    <a:pt x="18" y="16"/>
                  </a:cubicBezTo>
                  <a:cubicBezTo>
                    <a:pt x="19" y="17"/>
                    <a:pt x="19" y="17"/>
                    <a:pt x="19" y="17"/>
                  </a:cubicBezTo>
                  <a:cubicBezTo>
                    <a:pt x="15" y="21"/>
                    <a:pt x="12" y="28"/>
                    <a:pt x="10" y="37"/>
                  </a:cubicBezTo>
                  <a:cubicBezTo>
                    <a:pt x="13" y="22"/>
                    <a:pt x="23" y="14"/>
                    <a:pt x="38" y="13"/>
                  </a:cubicBezTo>
                  <a:cubicBezTo>
                    <a:pt x="39" y="13"/>
                    <a:pt x="39" y="13"/>
                    <a:pt x="39" y="13"/>
                  </a:cubicBezTo>
                  <a:cubicBezTo>
                    <a:pt x="39" y="13"/>
                    <a:pt x="39" y="13"/>
                    <a:pt x="39" y="13"/>
                  </a:cubicBezTo>
                  <a:cubicBezTo>
                    <a:pt x="40" y="15"/>
                    <a:pt x="40" y="18"/>
                    <a:pt x="40" y="20"/>
                  </a:cubicBezTo>
                  <a:cubicBezTo>
                    <a:pt x="41" y="23"/>
                    <a:pt x="41" y="26"/>
                    <a:pt x="42" y="29"/>
                  </a:cubicBezTo>
                  <a:cubicBezTo>
                    <a:pt x="42" y="29"/>
                    <a:pt x="42" y="29"/>
                    <a:pt x="42" y="29"/>
                  </a:cubicBezTo>
                  <a:cubicBezTo>
                    <a:pt x="43" y="28"/>
                    <a:pt x="44" y="27"/>
                    <a:pt x="44" y="27"/>
                  </a:cubicBezTo>
                  <a:cubicBezTo>
                    <a:pt x="46" y="27"/>
                    <a:pt x="47" y="28"/>
                    <a:pt x="48" y="29"/>
                  </a:cubicBezTo>
                  <a:cubicBezTo>
                    <a:pt x="50" y="31"/>
                    <a:pt x="52" y="32"/>
                    <a:pt x="54" y="31"/>
                  </a:cubicBezTo>
                  <a:cubicBezTo>
                    <a:pt x="55" y="31"/>
                    <a:pt x="55" y="31"/>
                    <a:pt x="55" y="31"/>
                  </a:cubicBezTo>
                  <a:cubicBezTo>
                    <a:pt x="55" y="32"/>
                    <a:pt x="55" y="32"/>
                    <a:pt x="55" y="32"/>
                  </a:cubicBezTo>
                  <a:cubicBezTo>
                    <a:pt x="54" y="35"/>
                    <a:pt x="53" y="36"/>
                    <a:pt x="52" y="37"/>
                  </a:cubicBezTo>
                  <a:cubicBezTo>
                    <a:pt x="48" y="38"/>
                    <a:pt x="43" y="32"/>
                    <a:pt x="42" y="30"/>
                  </a:cubicBezTo>
                  <a:cubicBezTo>
                    <a:pt x="42" y="30"/>
                    <a:pt x="42" y="30"/>
                    <a:pt x="42" y="30"/>
                  </a:cubicBezTo>
                  <a:cubicBezTo>
                    <a:pt x="43" y="33"/>
                    <a:pt x="44" y="35"/>
                    <a:pt x="46" y="37"/>
                  </a:cubicBezTo>
                  <a:cubicBezTo>
                    <a:pt x="52" y="38"/>
                    <a:pt x="56" y="37"/>
                    <a:pt x="59" y="35"/>
                  </a:cubicBezTo>
                  <a:cubicBezTo>
                    <a:pt x="60" y="32"/>
                    <a:pt x="60" y="30"/>
                    <a:pt x="60" y="27"/>
                  </a:cubicBezTo>
                  <a:cubicBezTo>
                    <a:pt x="60" y="23"/>
                    <a:pt x="59" y="20"/>
                    <a:pt x="57" y="18"/>
                  </a:cubicBezTo>
                  <a:cubicBezTo>
                    <a:pt x="56" y="18"/>
                    <a:pt x="55" y="18"/>
                    <a:pt x="53" y="18"/>
                  </a:cubicBezTo>
                  <a:cubicBezTo>
                    <a:pt x="56" y="19"/>
                    <a:pt x="58" y="22"/>
                    <a:pt x="58" y="25"/>
                  </a:cubicBezTo>
                  <a:cubicBezTo>
                    <a:pt x="58" y="26"/>
                    <a:pt x="58" y="26"/>
                    <a:pt x="57" y="27"/>
                  </a:cubicBezTo>
                  <a:cubicBezTo>
                    <a:pt x="57" y="27"/>
                    <a:pt x="57" y="27"/>
                    <a:pt x="57" y="27"/>
                  </a:cubicBezTo>
                  <a:cubicBezTo>
                    <a:pt x="56" y="27"/>
                    <a:pt x="56" y="27"/>
                    <a:pt x="56" y="27"/>
                  </a:cubicBezTo>
                  <a:cubicBezTo>
                    <a:pt x="53" y="24"/>
                    <a:pt x="52" y="21"/>
                    <a:pt x="51" y="19"/>
                  </a:cubicBezTo>
                  <a:cubicBezTo>
                    <a:pt x="49" y="18"/>
                    <a:pt x="49" y="18"/>
                    <a:pt x="49" y="18"/>
                  </a:cubicBezTo>
                  <a:cubicBezTo>
                    <a:pt x="50" y="18"/>
                    <a:pt x="50" y="18"/>
                    <a:pt x="50" y="18"/>
                  </a:cubicBezTo>
                  <a:cubicBezTo>
                    <a:pt x="50" y="17"/>
                    <a:pt x="50" y="17"/>
                    <a:pt x="50" y="17"/>
                  </a:cubicBezTo>
                  <a:cubicBezTo>
                    <a:pt x="49" y="15"/>
                    <a:pt x="49" y="12"/>
                    <a:pt x="46" y="10"/>
                  </a:cubicBezTo>
                  <a:lnTo>
                    <a:pt x="45" y="9"/>
                  </a:lnTo>
                  <a:close/>
                  <a:moveTo>
                    <a:pt x="57" y="25"/>
                  </a:moveTo>
                  <a:cubicBezTo>
                    <a:pt x="57" y="24"/>
                    <a:pt x="55" y="21"/>
                    <a:pt x="53" y="19"/>
                  </a:cubicBezTo>
                  <a:cubicBezTo>
                    <a:pt x="53" y="21"/>
                    <a:pt x="54" y="23"/>
                    <a:pt x="57" y="25"/>
                  </a:cubicBezTo>
                  <a:close/>
                  <a:moveTo>
                    <a:pt x="44" y="29"/>
                  </a:moveTo>
                  <a:cubicBezTo>
                    <a:pt x="45" y="32"/>
                    <a:pt x="49" y="36"/>
                    <a:pt x="51" y="35"/>
                  </a:cubicBezTo>
                  <a:cubicBezTo>
                    <a:pt x="52" y="35"/>
                    <a:pt x="53" y="34"/>
                    <a:pt x="53" y="33"/>
                  </a:cubicBezTo>
                  <a:cubicBezTo>
                    <a:pt x="51" y="33"/>
                    <a:pt x="49" y="32"/>
                    <a:pt x="47" y="30"/>
                  </a:cubicBezTo>
                  <a:cubicBezTo>
                    <a:pt x="46" y="30"/>
                    <a:pt x="45" y="29"/>
                    <a:pt x="45" y="29"/>
                  </a:cubicBezTo>
                  <a:cubicBezTo>
                    <a:pt x="44" y="29"/>
                    <a:pt x="44" y="29"/>
                    <a:pt x="44" y="29"/>
                  </a:cubicBezTo>
                  <a:close/>
                  <a:moveTo>
                    <a:pt x="5" y="49"/>
                  </a:moveTo>
                  <a:cubicBezTo>
                    <a:pt x="5" y="62"/>
                    <a:pt x="10" y="77"/>
                    <a:pt x="19" y="82"/>
                  </a:cubicBezTo>
                  <a:cubicBezTo>
                    <a:pt x="12" y="74"/>
                    <a:pt x="8" y="58"/>
                    <a:pt x="8" y="46"/>
                  </a:cubicBezTo>
                  <a:cubicBezTo>
                    <a:pt x="8" y="36"/>
                    <a:pt x="10" y="28"/>
                    <a:pt x="13" y="22"/>
                  </a:cubicBezTo>
                  <a:cubicBezTo>
                    <a:pt x="8" y="29"/>
                    <a:pt x="5" y="38"/>
                    <a:pt x="5" y="49"/>
                  </a:cubicBezTo>
                  <a:close/>
                  <a:moveTo>
                    <a:pt x="146" y="18"/>
                  </a:moveTo>
                  <a:cubicBezTo>
                    <a:pt x="146" y="18"/>
                    <a:pt x="146" y="18"/>
                    <a:pt x="146" y="18"/>
                  </a:cubicBezTo>
                  <a:cubicBezTo>
                    <a:pt x="146" y="21"/>
                    <a:pt x="139" y="31"/>
                    <a:pt x="134" y="33"/>
                  </a:cubicBezTo>
                  <a:cubicBezTo>
                    <a:pt x="134" y="33"/>
                    <a:pt x="134" y="33"/>
                    <a:pt x="134" y="33"/>
                  </a:cubicBezTo>
                  <a:cubicBezTo>
                    <a:pt x="103" y="35"/>
                    <a:pt x="85" y="24"/>
                    <a:pt x="66" y="10"/>
                  </a:cubicBezTo>
                  <a:cubicBezTo>
                    <a:pt x="63" y="8"/>
                    <a:pt x="63" y="8"/>
                    <a:pt x="63" y="8"/>
                  </a:cubicBezTo>
                  <a:cubicBezTo>
                    <a:pt x="67" y="9"/>
                    <a:pt x="67" y="9"/>
                    <a:pt x="67" y="9"/>
                  </a:cubicBezTo>
                  <a:cubicBezTo>
                    <a:pt x="73" y="10"/>
                    <a:pt x="80" y="13"/>
                    <a:pt x="88" y="17"/>
                  </a:cubicBezTo>
                  <a:cubicBezTo>
                    <a:pt x="108" y="26"/>
                    <a:pt x="131" y="36"/>
                    <a:pt x="144" y="16"/>
                  </a:cubicBezTo>
                  <a:cubicBezTo>
                    <a:pt x="145" y="16"/>
                    <a:pt x="145" y="16"/>
                    <a:pt x="145" y="16"/>
                  </a:cubicBezTo>
                  <a:cubicBezTo>
                    <a:pt x="145" y="16"/>
                    <a:pt x="145" y="16"/>
                    <a:pt x="145" y="16"/>
                  </a:cubicBezTo>
                  <a:cubicBezTo>
                    <a:pt x="146" y="16"/>
                    <a:pt x="146" y="16"/>
                    <a:pt x="146" y="18"/>
                  </a:cubicBezTo>
                  <a:close/>
                  <a:moveTo>
                    <a:pt x="133" y="31"/>
                  </a:moveTo>
                  <a:cubicBezTo>
                    <a:pt x="138" y="29"/>
                    <a:pt x="144" y="21"/>
                    <a:pt x="145" y="18"/>
                  </a:cubicBezTo>
                  <a:cubicBezTo>
                    <a:pt x="131" y="37"/>
                    <a:pt x="108" y="27"/>
                    <a:pt x="87" y="18"/>
                  </a:cubicBezTo>
                  <a:cubicBezTo>
                    <a:pt x="81" y="15"/>
                    <a:pt x="76" y="13"/>
                    <a:pt x="71" y="11"/>
                  </a:cubicBezTo>
                  <a:cubicBezTo>
                    <a:pt x="88" y="23"/>
                    <a:pt x="105" y="33"/>
                    <a:pt x="133" y="31"/>
                  </a:cubicBezTo>
                  <a:close/>
                  <a:moveTo>
                    <a:pt x="55" y="30"/>
                  </a:moveTo>
                  <a:cubicBezTo>
                    <a:pt x="54" y="30"/>
                    <a:pt x="54" y="30"/>
                    <a:pt x="54" y="30"/>
                  </a:cubicBezTo>
                  <a:cubicBezTo>
                    <a:pt x="47" y="29"/>
                    <a:pt x="42" y="25"/>
                    <a:pt x="42" y="17"/>
                  </a:cubicBezTo>
                  <a:cubicBezTo>
                    <a:pt x="42" y="16"/>
                    <a:pt x="42" y="16"/>
                    <a:pt x="42" y="16"/>
                  </a:cubicBezTo>
                  <a:cubicBezTo>
                    <a:pt x="43" y="16"/>
                    <a:pt x="43" y="16"/>
                    <a:pt x="43" y="16"/>
                  </a:cubicBezTo>
                  <a:cubicBezTo>
                    <a:pt x="50" y="17"/>
                    <a:pt x="53" y="23"/>
                    <a:pt x="55" y="29"/>
                  </a:cubicBezTo>
                  <a:lnTo>
                    <a:pt x="55" y="30"/>
                  </a:lnTo>
                  <a:close/>
                  <a:moveTo>
                    <a:pt x="43" y="17"/>
                  </a:moveTo>
                  <a:cubicBezTo>
                    <a:pt x="44" y="24"/>
                    <a:pt x="47" y="27"/>
                    <a:pt x="53" y="28"/>
                  </a:cubicBezTo>
                  <a:cubicBezTo>
                    <a:pt x="51" y="23"/>
                    <a:pt x="49" y="19"/>
                    <a:pt x="43" y="17"/>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31" name="Freeform 49"/>
            <p:cNvSpPr>
              <a:spLocks noEditPoints="1"/>
            </p:cNvSpPr>
            <p:nvPr/>
          </p:nvSpPr>
          <p:spPr bwMode="auto">
            <a:xfrm>
              <a:off x="4162425" y="3344863"/>
              <a:ext cx="334963" cy="328613"/>
            </a:xfrm>
            <a:custGeom>
              <a:avLst/>
              <a:gdLst>
                <a:gd name="T0" fmla="*/ 61 w 149"/>
                <a:gd name="T1" fmla="*/ 17 h 146"/>
                <a:gd name="T2" fmla="*/ 70 w 149"/>
                <a:gd name="T3" fmla="*/ 13 h 146"/>
                <a:gd name="T4" fmla="*/ 67 w 149"/>
                <a:gd name="T5" fmla="*/ 22 h 146"/>
                <a:gd name="T6" fmla="*/ 71 w 149"/>
                <a:gd name="T7" fmla="*/ 8 h 146"/>
                <a:gd name="T8" fmla="*/ 77 w 149"/>
                <a:gd name="T9" fmla="*/ 20 h 146"/>
                <a:gd name="T10" fmla="*/ 146 w 149"/>
                <a:gd name="T11" fmla="*/ 39 h 146"/>
                <a:gd name="T12" fmla="*/ 125 w 149"/>
                <a:gd name="T13" fmla="*/ 103 h 146"/>
                <a:gd name="T14" fmla="*/ 146 w 149"/>
                <a:gd name="T15" fmla="*/ 99 h 146"/>
                <a:gd name="T16" fmla="*/ 148 w 149"/>
                <a:gd name="T17" fmla="*/ 120 h 146"/>
                <a:gd name="T18" fmla="*/ 129 w 149"/>
                <a:gd name="T19" fmla="*/ 119 h 146"/>
                <a:gd name="T20" fmla="*/ 141 w 149"/>
                <a:gd name="T21" fmla="*/ 143 h 146"/>
                <a:gd name="T22" fmla="*/ 124 w 149"/>
                <a:gd name="T23" fmla="*/ 108 h 146"/>
                <a:gd name="T24" fmla="*/ 121 w 149"/>
                <a:gd name="T25" fmla="*/ 76 h 146"/>
                <a:gd name="T26" fmla="*/ 132 w 149"/>
                <a:gd name="T27" fmla="*/ 18 h 146"/>
                <a:gd name="T28" fmla="*/ 46 w 149"/>
                <a:gd name="T29" fmla="*/ 31 h 146"/>
                <a:gd name="T30" fmla="*/ 0 w 149"/>
                <a:gd name="T31" fmla="*/ 27 h 146"/>
                <a:gd name="T32" fmla="*/ 60 w 149"/>
                <a:gd name="T33" fmla="*/ 24 h 146"/>
                <a:gd name="T34" fmla="*/ 58 w 149"/>
                <a:gd name="T35" fmla="*/ 11 h 146"/>
                <a:gd name="T36" fmla="*/ 68 w 149"/>
                <a:gd name="T37" fmla="*/ 8 h 146"/>
                <a:gd name="T38" fmla="*/ 61 w 149"/>
                <a:gd name="T39" fmla="*/ 17 h 146"/>
                <a:gd name="T40" fmla="*/ 58 w 149"/>
                <a:gd name="T41" fmla="*/ 27 h 146"/>
                <a:gd name="T42" fmla="*/ 31 w 149"/>
                <a:gd name="T43" fmla="*/ 25 h 146"/>
                <a:gd name="T44" fmla="*/ 58 w 149"/>
                <a:gd name="T45" fmla="*/ 27 h 146"/>
                <a:gd name="T46" fmla="*/ 101 w 149"/>
                <a:gd name="T47" fmla="*/ 11 h 146"/>
                <a:gd name="T48" fmla="*/ 88 w 149"/>
                <a:gd name="T49" fmla="*/ 20 h 146"/>
                <a:gd name="T50" fmla="*/ 101 w 149"/>
                <a:gd name="T51" fmla="*/ 11 h 146"/>
                <a:gd name="T52" fmla="*/ 142 w 149"/>
                <a:gd name="T53" fmla="*/ 32 h 146"/>
                <a:gd name="T54" fmla="*/ 141 w 149"/>
                <a:gd name="T55" fmla="*/ 34 h 146"/>
                <a:gd name="T56" fmla="*/ 122 w 149"/>
                <a:gd name="T57" fmla="*/ 95 h 146"/>
                <a:gd name="T58" fmla="*/ 142 w 149"/>
                <a:gd name="T59" fmla="*/ 32 h 146"/>
                <a:gd name="T60" fmla="*/ 145 w 149"/>
                <a:gd name="T61" fmla="*/ 119 h 146"/>
                <a:gd name="T62" fmla="*/ 142 w 149"/>
                <a:gd name="T63" fmla="*/ 106 h 146"/>
                <a:gd name="T64" fmla="*/ 132 w 149"/>
                <a:gd name="T65" fmla="*/ 106 h 146"/>
                <a:gd name="T66" fmla="*/ 145 w 149"/>
                <a:gd name="T67" fmla="*/ 119 h 146"/>
                <a:gd name="T68" fmla="*/ 146 w 149"/>
                <a:gd name="T69" fmla="*/ 103 h 146"/>
                <a:gd name="T70" fmla="*/ 134 w 149"/>
                <a:gd name="T71" fmla="*/ 103 h 146"/>
                <a:gd name="T72" fmla="*/ 146 w 149"/>
                <a:gd name="T73" fmla="*/ 103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49" h="146">
                  <a:moveTo>
                    <a:pt x="61" y="17"/>
                  </a:moveTo>
                  <a:cubicBezTo>
                    <a:pt x="64" y="17"/>
                    <a:pt x="67" y="9"/>
                    <a:pt x="70" y="13"/>
                  </a:cubicBezTo>
                  <a:cubicBezTo>
                    <a:pt x="68" y="15"/>
                    <a:pt x="65" y="17"/>
                    <a:pt x="67" y="22"/>
                  </a:cubicBezTo>
                  <a:cubicBezTo>
                    <a:pt x="78" y="22"/>
                    <a:pt x="72" y="11"/>
                    <a:pt x="71" y="8"/>
                  </a:cubicBezTo>
                  <a:cubicBezTo>
                    <a:pt x="75" y="4"/>
                    <a:pt x="81" y="15"/>
                    <a:pt x="77" y="20"/>
                  </a:cubicBezTo>
                  <a:cubicBezTo>
                    <a:pt x="103" y="0"/>
                    <a:pt x="144" y="7"/>
                    <a:pt x="146" y="39"/>
                  </a:cubicBezTo>
                  <a:cubicBezTo>
                    <a:pt x="148" y="63"/>
                    <a:pt x="123" y="79"/>
                    <a:pt x="125" y="103"/>
                  </a:cubicBezTo>
                  <a:cubicBezTo>
                    <a:pt x="130" y="105"/>
                    <a:pt x="138" y="94"/>
                    <a:pt x="146" y="99"/>
                  </a:cubicBezTo>
                  <a:cubicBezTo>
                    <a:pt x="149" y="104"/>
                    <a:pt x="147" y="114"/>
                    <a:pt x="148" y="120"/>
                  </a:cubicBezTo>
                  <a:cubicBezTo>
                    <a:pt x="142" y="125"/>
                    <a:pt x="135" y="122"/>
                    <a:pt x="129" y="119"/>
                  </a:cubicBezTo>
                  <a:cubicBezTo>
                    <a:pt x="129" y="131"/>
                    <a:pt x="129" y="143"/>
                    <a:pt x="141" y="143"/>
                  </a:cubicBezTo>
                  <a:cubicBezTo>
                    <a:pt x="120" y="146"/>
                    <a:pt x="125" y="125"/>
                    <a:pt x="124" y="108"/>
                  </a:cubicBezTo>
                  <a:cubicBezTo>
                    <a:pt x="123" y="95"/>
                    <a:pt x="118" y="88"/>
                    <a:pt x="121" y="76"/>
                  </a:cubicBezTo>
                  <a:cubicBezTo>
                    <a:pt x="125" y="57"/>
                    <a:pt x="149" y="40"/>
                    <a:pt x="132" y="18"/>
                  </a:cubicBezTo>
                  <a:cubicBezTo>
                    <a:pt x="101" y="5"/>
                    <a:pt x="76" y="33"/>
                    <a:pt x="46" y="31"/>
                  </a:cubicBezTo>
                  <a:cubicBezTo>
                    <a:pt x="31" y="30"/>
                    <a:pt x="16" y="16"/>
                    <a:pt x="0" y="27"/>
                  </a:cubicBezTo>
                  <a:cubicBezTo>
                    <a:pt x="14" y="12"/>
                    <a:pt x="37" y="23"/>
                    <a:pt x="60" y="24"/>
                  </a:cubicBezTo>
                  <a:cubicBezTo>
                    <a:pt x="62" y="22"/>
                    <a:pt x="58" y="15"/>
                    <a:pt x="58" y="11"/>
                  </a:cubicBezTo>
                  <a:cubicBezTo>
                    <a:pt x="61" y="10"/>
                    <a:pt x="64" y="4"/>
                    <a:pt x="68" y="8"/>
                  </a:cubicBezTo>
                  <a:cubicBezTo>
                    <a:pt x="67" y="9"/>
                    <a:pt x="59" y="9"/>
                    <a:pt x="61" y="17"/>
                  </a:cubicBezTo>
                  <a:close/>
                  <a:moveTo>
                    <a:pt x="58" y="27"/>
                  </a:moveTo>
                  <a:cubicBezTo>
                    <a:pt x="49" y="25"/>
                    <a:pt x="41" y="22"/>
                    <a:pt x="31" y="25"/>
                  </a:cubicBezTo>
                  <a:cubicBezTo>
                    <a:pt x="41" y="26"/>
                    <a:pt x="49" y="32"/>
                    <a:pt x="58" y="27"/>
                  </a:cubicBezTo>
                  <a:close/>
                  <a:moveTo>
                    <a:pt x="101" y="11"/>
                  </a:moveTo>
                  <a:cubicBezTo>
                    <a:pt x="98" y="14"/>
                    <a:pt x="85" y="15"/>
                    <a:pt x="88" y="20"/>
                  </a:cubicBezTo>
                  <a:cubicBezTo>
                    <a:pt x="90" y="15"/>
                    <a:pt x="104" y="16"/>
                    <a:pt x="101" y="11"/>
                  </a:cubicBezTo>
                  <a:close/>
                  <a:moveTo>
                    <a:pt x="142" y="32"/>
                  </a:moveTo>
                  <a:cubicBezTo>
                    <a:pt x="140" y="29"/>
                    <a:pt x="138" y="30"/>
                    <a:pt x="141" y="34"/>
                  </a:cubicBezTo>
                  <a:cubicBezTo>
                    <a:pt x="139" y="59"/>
                    <a:pt x="121" y="67"/>
                    <a:pt x="122" y="95"/>
                  </a:cubicBezTo>
                  <a:cubicBezTo>
                    <a:pt x="127" y="73"/>
                    <a:pt x="146" y="59"/>
                    <a:pt x="142" y="32"/>
                  </a:cubicBezTo>
                  <a:close/>
                  <a:moveTo>
                    <a:pt x="145" y="119"/>
                  </a:moveTo>
                  <a:cubicBezTo>
                    <a:pt x="145" y="113"/>
                    <a:pt x="145" y="109"/>
                    <a:pt x="142" y="106"/>
                  </a:cubicBezTo>
                  <a:cubicBezTo>
                    <a:pt x="139" y="106"/>
                    <a:pt x="135" y="106"/>
                    <a:pt x="132" y="106"/>
                  </a:cubicBezTo>
                  <a:cubicBezTo>
                    <a:pt x="126" y="113"/>
                    <a:pt x="134" y="121"/>
                    <a:pt x="145" y="119"/>
                  </a:cubicBezTo>
                  <a:close/>
                  <a:moveTo>
                    <a:pt x="146" y="103"/>
                  </a:moveTo>
                  <a:cubicBezTo>
                    <a:pt x="142" y="100"/>
                    <a:pt x="137" y="100"/>
                    <a:pt x="134" y="103"/>
                  </a:cubicBezTo>
                  <a:cubicBezTo>
                    <a:pt x="139" y="101"/>
                    <a:pt x="144" y="107"/>
                    <a:pt x="146" y="103"/>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32" name="Freeform 50"/>
            <p:cNvSpPr>
              <a:spLocks noEditPoints="1"/>
            </p:cNvSpPr>
            <p:nvPr/>
          </p:nvSpPr>
          <p:spPr bwMode="auto">
            <a:xfrm>
              <a:off x="4162425" y="3359150"/>
              <a:ext cx="334963" cy="309563"/>
            </a:xfrm>
            <a:custGeom>
              <a:avLst/>
              <a:gdLst>
                <a:gd name="T0" fmla="*/ 69 w 149"/>
                <a:gd name="T1" fmla="*/ 3 h 138"/>
                <a:gd name="T2" fmla="*/ 64 w 149"/>
                <a:gd name="T3" fmla="*/ 7 h 138"/>
                <a:gd name="T4" fmla="*/ 70 w 149"/>
                <a:gd name="T5" fmla="*/ 7 h 138"/>
                <a:gd name="T6" fmla="*/ 70 w 149"/>
                <a:gd name="T7" fmla="*/ 3 h 138"/>
                <a:gd name="T8" fmla="*/ 73 w 149"/>
                <a:gd name="T9" fmla="*/ 1 h 138"/>
                <a:gd name="T10" fmla="*/ 147 w 149"/>
                <a:gd name="T11" fmla="*/ 33 h 138"/>
                <a:gd name="T12" fmla="*/ 142 w 149"/>
                <a:gd name="T13" fmla="*/ 91 h 138"/>
                <a:gd name="T14" fmla="*/ 149 w 149"/>
                <a:gd name="T15" fmla="*/ 114 h 138"/>
                <a:gd name="T16" fmla="*/ 130 w 149"/>
                <a:gd name="T17" fmla="*/ 114 h 138"/>
                <a:gd name="T18" fmla="*/ 137 w 149"/>
                <a:gd name="T19" fmla="*/ 138 h 138"/>
                <a:gd name="T20" fmla="*/ 122 w 149"/>
                <a:gd name="T21" fmla="*/ 94 h 138"/>
                <a:gd name="T22" fmla="*/ 129 w 149"/>
                <a:gd name="T23" fmla="*/ 51 h 138"/>
                <a:gd name="T24" fmla="*/ 49 w 149"/>
                <a:gd name="T25" fmla="*/ 26 h 138"/>
                <a:gd name="T26" fmla="*/ 1 w 149"/>
                <a:gd name="T27" fmla="*/ 21 h 138"/>
                <a:gd name="T28" fmla="*/ 39 w 149"/>
                <a:gd name="T29" fmla="*/ 15 h 138"/>
                <a:gd name="T30" fmla="*/ 58 w 149"/>
                <a:gd name="T31" fmla="*/ 5 h 138"/>
                <a:gd name="T32" fmla="*/ 67 w 149"/>
                <a:gd name="T33" fmla="*/ 2 h 138"/>
                <a:gd name="T34" fmla="*/ 60 w 149"/>
                <a:gd name="T35" fmla="*/ 10 h 138"/>
                <a:gd name="T36" fmla="*/ 77 w 149"/>
                <a:gd name="T37" fmla="*/ 14 h 138"/>
                <a:gd name="T38" fmla="*/ 73 w 149"/>
                <a:gd name="T39" fmla="*/ 15 h 138"/>
                <a:gd name="T40" fmla="*/ 68 w 149"/>
                <a:gd name="T41" fmla="*/ 8 h 138"/>
                <a:gd name="T42" fmla="*/ 61 w 149"/>
                <a:gd name="T43" fmla="*/ 12 h 138"/>
                <a:gd name="T44" fmla="*/ 60 w 149"/>
                <a:gd name="T45" fmla="*/ 19 h 138"/>
                <a:gd name="T46" fmla="*/ 7 w 149"/>
                <a:gd name="T47" fmla="*/ 17 h 138"/>
                <a:gd name="T48" fmla="*/ 40 w 149"/>
                <a:gd name="T49" fmla="*/ 17 h 138"/>
                <a:gd name="T50" fmla="*/ 60 w 149"/>
                <a:gd name="T51" fmla="*/ 20 h 138"/>
                <a:gd name="T52" fmla="*/ 31 w 149"/>
                <a:gd name="T53" fmla="*/ 20 h 138"/>
                <a:gd name="T54" fmla="*/ 49 w 149"/>
                <a:gd name="T55" fmla="*/ 24 h 138"/>
                <a:gd name="T56" fmla="*/ 87 w 149"/>
                <a:gd name="T57" fmla="*/ 12 h 138"/>
                <a:gd name="T58" fmla="*/ 77 w 149"/>
                <a:gd name="T59" fmla="*/ 14 h 138"/>
                <a:gd name="T60" fmla="*/ 124 w 149"/>
                <a:gd name="T61" fmla="*/ 97 h 138"/>
                <a:gd name="T62" fmla="*/ 101 w 149"/>
                <a:gd name="T63" fmla="*/ 4 h 138"/>
                <a:gd name="T64" fmla="*/ 89 w 149"/>
                <a:gd name="T65" fmla="*/ 14 h 138"/>
                <a:gd name="T66" fmla="*/ 133 w 149"/>
                <a:gd name="T67" fmla="*/ 12 h 138"/>
                <a:gd name="T68" fmla="*/ 131 w 149"/>
                <a:gd name="T69" fmla="*/ 55 h 138"/>
                <a:gd name="T70" fmla="*/ 140 w 149"/>
                <a:gd name="T71" fmla="*/ 24 h 138"/>
                <a:gd name="T72" fmla="*/ 123 w 149"/>
                <a:gd name="T73" fmla="*/ 89 h 138"/>
                <a:gd name="T74" fmla="*/ 135 w 149"/>
                <a:gd name="T75" fmla="*/ 137 h 138"/>
                <a:gd name="T76" fmla="*/ 141 w 149"/>
                <a:gd name="T77" fmla="*/ 116 h 138"/>
                <a:gd name="T78" fmla="*/ 147 w 149"/>
                <a:gd name="T79" fmla="*/ 98 h 138"/>
                <a:gd name="T80" fmla="*/ 131 w 149"/>
                <a:gd name="T81" fmla="*/ 99 h 138"/>
                <a:gd name="T82" fmla="*/ 146 w 149"/>
                <a:gd name="T83" fmla="*/ 94 h 138"/>
                <a:gd name="T84" fmla="*/ 88 w 149"/>
                <a:gd name="T85" fmla="*/ 12 h 138"/>
                <a:gd name="T86" fmla="*/ 95 w 149"/>
                <a:gd name="T87" fmla="*/ 9 h 138"/>
                <a:gd name="T88" fmla="*/ 40 w 149"/>
                <a:gd name="T89" fmla="*/ 19 h 138"/>
                <a:gd name="T90" fmla="*/ 56 w 149"/>
                <a:gd name="T91" fmla="*/ 21 h 138"/>
                <a:gd name="T92" fmla="*/ 141 w 149"/>
                <a:gd name="T93" fmla="*/ 28 h 138"/>
                <a:gd name="T94" fmla="*/ 131 w 149"/>
                <a:gd name="T95" fmla="*/ 66 h 138"/>
                <a:gd name="T96" fmla="*/ 141 w 149"/>
                <a:gd name="T97" fmla="*/ 97 h 138"/>
                <a:gd name="T98" fmla="*/ 143 w 149"/>
                <a:gd name="T99" fmla="*/ 100 h 138"/>
                <a:gd name="T100" fmla="*/ 130 w 149"/>
                <a:gd name="T101" fmla="*/ 108 h 138"/>
                <a:gd name="T102" fmla="*/ 131 w 149"/>
                <a:gd name="T103" fmla="*/ 107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49" h="138">
                  <a:moveTo>
                    <a:pt x="65" y="0"/>
                  </a:moveTo>
                  <a:cubicBezTo>
                    <a:pt x="66" y="0"/>
                    <a:pt x="68" y="1"/>
                    <a:pt x="69" y="2"/>
                  </a:cubicBezTo>
                  <a:cubicBezTo>
                    <a:pt x="69" y="2"/>
                    <a:pt x="69" y="2"/>
                    <a:pt x="69" y="2"/>
                  </a:cubicBezTo>
                  <a:cubicBezTo>
                    <a:pt x="69" y="3"/>
                    <a:pt x="69" y="3"/>
                    <a:pt x="69" y="3"/>
                  </a:cubicBezTo>
                  <a:cubicBezTo>
                    <a:pt x="68" y="3"/>
                    <a:pt x="68" y="3"/>
                    <a:pt x="67" y="4"/>
                  </a:cubicBezTo>
                  <a:cubicBezTo>
                    <a:pt x="65" y="4"/>
                    <a:pt x="63" y="4"/>
                    <a:pt x="62" y="6"/>
                  </a:cubicBezTo>
                  <a:cubicBezTo>
                    <a:pt x="62" y="7"/>
                    <a:pt x="61" y="8"/>
                    <a:pt x="62" y="10"/>
                  </a:cubicBezTo>
                  <a:cubicBezTo>
                    <a:pt x="63" y="9"/>
                    <a:pt x="63" y="8"/>
                    <a:pt x="64" y="7"/>
                  </a:cubicBezTo>
                  <a:cubicBezTo>
                    <a:pt x="66" y="6"/>
                    <a:pt x="67" y="5"/>
                    <a:pt x="68" y="5"/>
                  </a:cubicBezTo>
                  <a:cubicBezTo>
                    <a:pt x="69" y="5"/>
                    <a:pt x="70" y="5"/>
                    <a:pt x="70" y="6"/>
                  </a:cubicBezTo>
                  <a:cubicBezTo>
                    <a:pt x="71" y="6"/>
                    <a:pt x="71" y="6"/>
                    <a:pt x="71" y="6"/>
                  </a:cubicBezTo>
                  <a:cubicBezTo>
                    <a:pt x="70" y="7"/>
                    <a:pt x="70" y="7"/>
                    <a:pt x="70" y="7"/>
                  </a:cubicBezTo>
                  <a:cubicBezTo>
                    <a:pt x="70" y="8"/>
                    <a:pt x="69" y="8"/>
                    <a:pt x="69" y="9"/>
                  </a:cubicBezTo>
                  <a:cubicBezTo>
                    <a:pt x="68" y="11"/>
                    <a:pt x="67" y="12"/>
                    <a:pt x="67" y="16"/>
                  </a:cubicBezTo>
                  <a:cubicBezTo>
                    <a:pt x="70" y="16"/>
                    <a:pt x="71" y="15"/>
                    <a:pt x="72" y="14"/>
                  </a:cubicBezTo>
                  <a:cubicBezTo>
                    <a:pt x="74" y="11"/>
                    <a:pt x="71" y="5"/>
                    <a:pt x="70" y="3"/>
                  </a:cubicBezTo>
                  <a:cubicBezTo>
                    <a:pt x="70" y="2"/>
                    <a:pt x="70" y="2"/>
                    <a:pt x="70" y="2"/>
                  </a:cubicBezTo>
                  <a:cubicBezTo>
                    <a:pt x="71" y="2"/>
                    <a:pt x="71" y="2"/>
                    <a:pt x="71" y="2"/>
                  </a:cubicBezTo>
                  <a:cubicBezTo>
                    <a:pt x="71" y="1"/>
                    <a:pt x="72" y="1"/>
                    <a:pt x="73" y="1"/>
                  </a:cubicBezTo>
                  <a:cubicBezTo>
                    <a:pt x="73" y="1"/>
                    <a:pt x="73" y="1"/>
                    <a:pt x="73" y="1"/>
                  </a:cubicBezTo>
                  <a:cubicBezTo>
                    <a:pt x="75" y="1"/>
                    <a:pt x="77" y="3"/>
                    <a:pt x="78" y="5"/>
                  </a:cubicBezTo>
                  <a:cubicBezTo>
                    <a:pt x="79" y="7"/>
                    <a:pt x="79" y="9"/>
                    <a:pt x="79" y="11"/>
                  </a:cubicBezTo>
                  <a:cubicBezTo>
                    <a:pt x="88" y="5"/>
                    <a:pt x="99" y="2"/>
                    <a:pt x="110" y="2"/>
                  </a:cubicBezTo>
                  <a:cubicBezTo>
                    <a:pt x="131" y="2"/>
                    <a:pt x="145" y="14"/>
                    <a:pt x="147" y="33"/>
                  </a:cubicBezTo>
                  <a:cubicBezTo>
                    <a:pt x="148" y="45"/>
                    <a:pt x="142" y="55"/>
                    <a:pt x="137" y="65"/>
                  </a:cubicBezTo>
                  <a:cubicBezTo>
                    <a:pt x="131" y="75"/>
                    <a:pt x="125" y="85"/>
                    <a:pt x="126" y="97"/>
                  </a:cubicBezTo>
                  <a:cubicBezTo>
                    <a:pt x="127" y="97"/>
                    <a:pt x="130" y="96"/>
                    <a:pt x="132" y="95"/>
                  </a:cubicBezTo>
                  <a:cubicBezTo>
                    <a:pt x="135" y="93"/>
                    <a:pt x="138" y="91"/>
                    <a:pt x="142" y="91"/>
                  </a:cubicBezTo>
                  <a:cubicBezTo>
                    <a:pt x="144" y="91"/>
                    <a:pt x="145" y="92"/>
                    <a:pt x="147" y="93"/>
                  </a:cubicBezTo>
                  <a:cubicBezTo>
                    <a:pt x="147" y="93"/>
                    <a:pt x="147" y="93"/>
                    <a:pt x="147" y="93"/>
                  </a:cubicBezTo>
                  <a:cubicBezTo>
                    <a:pt x="149" y="96"/>
                    <a:pt x="149" y="101"/>
                    <a:pt x="149" y="106"/>
                  </a:cubicBezTo>
                  <a:cubicBezTo>
                    <a:pt x="148" y="109"/>
                    <a:pt x="148" y="112"/>
                    <a:pt x="149" y="114"/>
                  </a:cubicBezTo>
                  <a:cubicBezTo>
                    <a:pt x="149" y="115"/>
                    <a:pt x="149" y="115"/>
                    <a:pt x="149" y="115"/>
                  </a:cubicBezTo>
                  <a:cubicBezTo>
                    <a:pt x="148" y="115"/>
                    <a:pt x="148" y="115"/>
                    <a:pt x="148" y="115"/>
                  </a:cubicBezTo>
                  <a:cubicBezTo>
                    <a:pt x="146" y="117"/>
                    <a:pt x="143" y="118"/>
                    <a:pt x="141" y="118"/>
                  </a:cubicBezTo>
                  <a:cubicBezTo>
                    <a:pt x="137" y="118"/>
                    <a:pt x="134" y="116"/>
                    <a:pt x="130" y="114"/>
                  </a:cubicBezTo>
                  <a:cubicBezTo>
                    <a:pt x="130" y="115"/>
                    <a:pt x="130" y="115"/>
                    <a:pt x="130" y="115"/>
                  </a:cubicBezTo>
                  <a:cubicBezTo>
                    <a:pt x="130" y="126"/>
                    <a:pt x="130" y="136"/>
                    <a:pt x="141" y="136"/>
                  </a:cubicBezTo>
                  <a:cubicBezTo>
                    <a:pt x="141" y="138"/>
                    <a:pt x="141" y="138"/>
                    <a:pt x="141" y="138"/>
                  </a:cubicBezTo>
                  <a:cubicBezTo>
                    <a:pt x="139" y="138"/>
                    <a:pt x="138" y="138"/>
                    <a:pt x="137" y="138"/>
                  </a:cubicBezTo>
                  <a:cubicBezTo>
                    <a:pt x="123" y="138"/>
                    <a:pt x="123" y="125"/>
                    <a:pt x="123" y="112"/>
                  </a:cubicBezTo>
                  <a:cubicBezTo>
                    <a:pt x="123" y="108"/>
                    <a:pt x="123" y="105"/>
                    <a:pt x="123" y="102"/>
                  </a:cubicBezTo>
                  <a:cubicBezTo>
                    <a:pt x="123" y="99"/>
                    <a:pt x="122" y="96"/>
                    <a:pt x="122" y="94"/>
                  </a:cubicBezTo>
                  <a:cubicBezTo>
                    <a:pt x="122" y="94"/>
                    <a:pt x="122" y="94"/>
                    <a:pt x="122" y="94"/>
                  </a:cubicBezTo>
                  <a:cubicBezTo>
                    <a:pt x="122" y="93"/>
                    <a:pt x="122" y="93"/>
                    <a:pt x="122" y="93"/>
                  </a:cubicBezTo>
                  <a:cubicBezTo>
                    <a:pt x="121" y="92"/>
                    <a:pt x="121" y="91"/>
                    <a:pt x="121" y="90"/>
                  </a:cubicBezTo>
                  <a:cubicBezTo>
                    <a:pt x="120" y="84"/>
                    <a:pt x="118" y="78"/>
                    <a:pt x="120" y="70"/>
                  </a:cubicBezTo>
                  <a:cubicBezTo>
                    <a:pt x="122" y="64"/>
                    <a:pt x="125" y="57"/>
                    <a:pt x="129" y="51"/>
                  </a:cubicBezTo>
                  <a:cubicBezTo>
                    <a:pt x="136" y="39"/>
                    <a:pt x="143" y="27"/>
                    <a:pt x="132" y="13"/>
                  </a:cubicBezTo>
                  <a:cubicBezTo>
                    <a:pt x="126" y="11"/>
                    <a:pt x="121" y="10"/>
                    <a:pt x="115" y="10"/>
                  </a:cubicBezTo>
                  <a:cubicBezTo>
                    <a:pt x="104" y="10"/>
                    <a:pt x="93" y="14"/>
                    <a:pt x="83" y="18"/>
                  </a:cubicBezTo>
                  <a:cubicBezTo>
                    <a:pt x="72" y="22"/>
                    <a:pt x="61" y="26"/>
                    <a:pt x="49" y="26"/>
                  </a:cubicBezTo>
                  <a:cubicBezTo>
                    <a:pt x="48" y="26"/>
                    <a:pt x="47" y="26"/>
                    <a:pt x="45" y="26"/>
                  </a:cubicBezTo>
                  <a:cubicBezTo>
                    <a:pt x="40" y="25"/>
                    <a:pt x="35" y="23"/>
                    <a:pt x="30" y="22"/>
                  </a:cubicBezTo>
                  <a:cubicBezTo>
                    <a:pt x="25" y="19"/>
                    <a:pt x="19" y="17"/>
                    <a:pt x="13" y="17"/>
                  </a:cubicBezTo>
                  <a:cubicBezTo>
                    <a:pt x="9" y="17"/>
                    <a:pt x="4" y="19"/>
                    <a:pt x="1" y="21"/>
                  </a:cubicBezTo>
                  <a:cubicBezTo>
                    <a:pt x="0" y="20"/>
                    <a:pt x="0" y="20"/>
                    <a:pt x="0" y="20"/>
                  </a:cubicBezTo>
                  <a:cubicBezTo>
                    <a:pt x="5" y="15"/>
                    <a:pt x="11" y="13"/>
                    <a:pt x="20" y="13"/>
                  </a:cubicBezTo>
                  <a:cubicBezTo>
                    <a:pt x="20" y="13"/>
                    <a:pt x="20" y="13"/>
                    <a:pt x="20" y="13"/>
                  </a:cubicBezTo>
                  <a:cubicBezTo>
                    <a:pt x="26" y="13"/>
                    <a:pt x="33" y="14"/>
                    <a:pt x="39" y="15"/>
                  </a:cubicBezTo>
                  <a:cubicBezTo>
                    <a:pt x="46" y="16"/>
                    <a:pt x="53" y="17"/>
                    <a:pt x="59" y="17"/>
                  </a:cubicBezTo>
                  <a:cubicBezTo>
                    <a:pt x="61" y="16"/>
                    <a:pt x="60" y="13"/>
                    <a:pt x="59" y="10"/>
                  </a:cubicBezTo>
                  <a:cubicBezTo>
                    <a:pt x="58" y="8"/>
                    <a:pt x="58" y="7"/>
                    <a:pt x="58" y="5"/>
                  </a:cubicBezTo>
                  <a:cubicBezTo>
                    <a:pt x="58" y="5"/>
                    <a:pt x="58" y="5"/>
                    <a:pt x="58" y="5"/>
                  </a:cubicBezTo>
                  <a:cubicBezTo>
                    <a:pt x="58" y="4"/>
                    <a:pt x="58" y="4"/>
                    <a:pt x="58" y="4"/>
                  </a:cubicBezTo>
                  <a:cubicBezTo>
                    <a:pt x="59" y="4"/>
                    <a:pt x="59" y="3"/>
                    <a:pt x="60" y="3"/>
                  </a:cubicBezTo>
                  <a:cubicBezTo>
                    <a:pt x="62" y="1"/>
                    <a:pt x="63" y="0"/>
                    <a:pt x="65" y="0"/>
                  </a:cubicBezTo>
                  <a:close/>
                  <a:moveTo>
                    <a:pt x="67" y="2"/>
                  </a:moveTo>
                  <a:cubicBezTo>
                    <a:pt x="65" y="1"/>
                    <a:pt x="63" y="2"/>
                    <a:pt x="61" y="4"/>
                  </a:cubicBezTo>
                  <a:cubicBezTo>
                    <a:pt x="60" y="4"/>
                    <a:pt x="60" y="5"/>
                    <a:pt x="59" y="5"/>
                  </a:cubicBezTo>
                  <a:cubicBezTo>
                    <a:pt x="59" y="7"/>
                    <a:pt x="60" y="8"/>
                    <a:pt x="60" y="10"/>
                  </a:cubicBezTo>
                  <a:cubicBezTo>
                    <a:pt x="60" y="10"/>
                    <a:pt x="60" y="10"/>
                    <a:pt x="60" y="10"/>
                  </a:cubicBezTo>
                  <a:cubicBezTo>
                    <a:pt x="60" y="8"/>
                    <a:pt x="60" y="7"/>
                    <a:pt x="61" y="5"/>
                  </a:cubicBezTo>
                  <a:cubicBezTo>
                    <a:pt x="62" y="3"/>
                    <a:pt x="65" y="3"/>
                    <a:pt x="66" y="2"/>
                  </a:cubicBezTo>
                  <a:cubicBezTo>
                    <a:pt x="66" y="2"/>
                    <a:pt x="67" y="2"/>
                    <a:pt x="67" y="2"/>
                  </a:cubicBezTo>
                  <a:close/>
                  <a:moveTo>
                    <a:pt x="77" y="14"/>
                  </a:moveTo>
                  <a:cubicBezTo>
                    <a:pt x="76" y="13"/>
                    <a:pt x="76" y="13"/>
                    <a:pt x="76" y="13"/>
                  </a:cubicBezTo>
                  <a:cubicBezTo>
                    <a:pt x="78" y="11"/>
                    <a:pt x="78" y="8"/>
                    <a:pt x="77" y="6"/>
                  </a:cubicBezTo>
                  <a:cubicBezTo>
                    <a:pt x="75" y="3"/>
                    <a:pt x="73" y="1"/>
                    <a:pt x="72" y="2"/>
                  </a:cubicBezTo>
                  <a:cubicBezTo>
                    <a:pt x="73" y="5"/>
                    <a:pt x="76" y="11"/>
                    <a:pt x="73" y="15"/>
                  </a:cubicBezTo>
                  <a:cubicBezTo>
                    <a:pt x="72" y="16"/>
                    <a:pt x="70" y="17"/>
                    <a:pt x="67" y="17"/>
                  </a:cubicBezTo>
                  <a:cubicBezTo>
                    <a:pt x="66" y="17"/>
                    <a:pt x="66" y="17"/>
                    <a:pt x="66" y="17"/>
                  </a:cubicBezTo>
                  <a:cubicBezTo>
                    <a:pt x="66" y="17"/>
                    <a:pt x="66" y="17"/>
                    <a:pt x="66" y="17"/>
                  </a:cubicBezTo>
                  <a:cubicBezTo>
                    <a:pt x="65" y="12"/>
                    <a:pt x="66" y="10"/>
                    <a:pt x="68" y="8"/>
                  </a:cubicBezTo>
                  <a:cubicBezTo>
                    <a:pt x="68" y="8"/>
                    <a:pt x="68" y="7"/>
                    <a:pt x="69" y="7"/>
                  </a:cubicBezTo>
                  <a:cubicBezTo>
                    <a:pt x="69" y="6"/>
                    <a:pt x="68" y="6"/>
                    <a:pt x="68" y="6"/>
                  </a:cubicBezTo>
                  <a:cubicBezTo>
                    <a:pt x="67" y="6"/>
                    <a:pt x="66" y="7"/>
                    <a:pt x="65" y="8"/>
                  </a:cubicBezTo>
                  <a:cubicBezTo>
                    <a:pt x="64" y="10"/>
                    <a:pt x="63" y="11"/>
                    <a:pt x="61" y="12"/>
                  </a:cubicBezTo>
                  <a:cubicBezTo>
                    <a:pt x="61" y="12"/>
                    <a:pt x="61" y="12"/>
                    <a:pt x="61" y="12"/>
                  </a:cubicBezTo>
                  <a:cubicBezTo>
                    <a:pt x="61" y="14"/>
                    <a:pt x="62" y="17"/>
                    <a:pt x="60" y="18"/>
                  </a:cubicBezTo>
                  <a:cubicBezTo>
                    <a:pt x="60" y="19"/>
                    <a:pt x="60" y="19"/>
                    <a:pt x="60" y="19"/>
                  </a:cubicBezTo>
                  <a:cubicBezTo>
                    <a:pt x="60" y="19"/>
                    <a:pt x="60" y="19"/>
                    <a:pt x="60" y="19"/>
                  </a:cubicBezTo>
                  <a:cubicBezTo>
                    <a:pt x="53" y="18"/>
                    <a:pt x="46" y="17"/>
                    <a:pt x="39" y="16"/>
                  </a:cubicBezTo>
                  <a:cubicBezTo>
                    <a:pt x="32" y="15"/>
                    <a:pt x="26" y="14"/>
                    <a:pt x="20" y="14"/>
                  </a:cubicBezTo>
                  <a:cubicBezTo>
                    <a:pt x="20" y="14"/>
                    <a:pt x="20" y="14"/>
                    <a:pt x="20" y="14"/>
                  </a:cubicBezTo>
                  <a:cubicBezTo>
                    <a:pt x="15" y="14"/>
                    <a:pt x="11" y="15"/>
                    <a:pt x="7" y="17"/>
                  </a:cubicBezTo>
                  <a:cubicBezTo>
                    <a:pt x="9" y="16"/>
                    <a:pt x="11" y="16"/>
                    <a:pt x="13" y="16"/>
                  </a:cubicBezTo>
                  <a:cubicBezTo>
                    <a:pt x="18" y="16"/>
                    <a:pt x="24" y="18"/>
                    <a:pt x="29" y="19"/>
                  </a:cubicBezTo>
                  <a:cubicBezTo>
                    <a:pt x="31" y="19"/>
                    <a:pt x="31" y="19"/>
                    <a:pt x="31" y="19"/>
                  </a:cubicBezTo>
                  <a:cubicBezTo>
                    <a:pt x="34" y="18"/>
                    <a:pt x="37" y="17"/>
                    <a:pt x="40" y="17"/>
                  </a:cubicBezTo>
                  <a:cubicBezTo>
                    <a:pt x="40" y="17"/>
                    <a:pt x="40" y="17"/>
                    <a:pt x="40" y="17"/>
                  </a:cubicBezTo>
                  <a:cubicBezTo>
                    <a:pt x="45" y="17"/>
                    <a:pt x="49" y="18"/>
                    <a:pt x="54" y="19"/>
                  </a:cubicBezTo>
                  <a:cubicBezTo>
                    <a:pt x="55" y="19"/>
                    <a:pt x="57" y="20"/>
                    <a:pt x="58" y="20"/>
                  </a:cubicBezTo>
                  <a:cubicBezTo>
                    <a:pt x="60" y="20"/>
                    <a:pt x="60" y="20"/>
                    <a:pt x="60" y="20"/>
                  </a:cubicBezTo>
                  <a:cubicBezTo>
                    <a:pt x="59" y="21"/>
                    <a:pt x="59" y="21"/>
                    <a:pt x="59" y="21"/>
                  </a:cubicBezTo>
                  <a:cubicBezTo>
                    <a:pt x="56" y="23"/>
                    <a:pt x="53" y="24"/>
                    <a:pt x="50" y="24"/>
                  </a:cubicBezTo>
                  <a:cubicBezTo>
                    <a:pt x="47" y="24"/>
                    <a:pt x="43" y="23"/>
                    <a:pt x="40" y="22"/>
                  </a:cubicBezTo>
                  <a:cubicBezTo>
                    <a:pt x="37" y="21"/>
                    <a:pt x="34" y="20"/>
                    <a:pt x="31" y="20"/>
                  </a:cubicBezTo>
                  <a:cubicBezTo>
                    <a:pt x="30" y="20"/>
                    <a:pt x="30" y="20"/>
                    <a:pt x="30" y="20"/>
                  </a:cubicBezTo>
                  <a:cubicBezTo>
                    <a:pt x="30" y="20"/>
                    <a:pt x="31" y="20"/>
                    <a:pt x="31" y="20"/>
                  </a:cubicBezTo>
                  <a:cubicBezTo>
                    <a:pt x="36" y="22"/>
                    <a:pt x="41" y="24"/>
                    <a:pt x="46" y="24"/>
                  </a:cubicBezTo>
                  <a:cubicBezTo>
                    <a:pt x="47" y="24"/>
                    <a:pt x="48" y="24"/>
                    <a:pt x="49" y="24"/>
                  </a:cubicBezTo>
                  <a:cubicBezTo>
                    <a:pt x="61" y="24"/>
                    <a:pt x="72" y="20"/>
                    <a:pt x="82" y="16"/>
                  </a:cubicBezTo>
                  <a:cubicBezTo>
                    <a:pt x="84" y="16"/>
                    <a:pt x="86" y="15"/>
                    <a:pt x="88" y="14"/>
                  </a:cubicBezTo>
                  <a:cubicBezTo>
                    <a:pt x="88" y="14"/>
                    <a:pt x="88" y="14"/>
                    <a:pt x="88" y="14"/>
                  </a:cubicBezTo>
                  <a:cubicBezTo>
                    <a:pt x="87" y="13"/>
                    <a:pt x="87" y="12"/>
                    <a:pt x="87" y="12"/>
                  </a:cubicBezTo>
                  <a:cubicBezTo>
                    <a:pt x="88" y="10"/>
                    <a:pt x="91" y="9"/>
                    <a:pt x="94" y="7"/>
                  </a:cubicBezTo>
                  <a:cubicBezTo>
                    <a:pt x="97" y="7"/>
                    <a:pt x="99" y="6"/>
                    <a:pt x="100" y="5"/>
                  </a:cubicBezTo>
                  <a:cubicBezTo>
                    <a:pt x="101" y="4"/>
                    <a:pt x="101" y="4"/>
                    <a:pt x="101" y="4"/>
                  </a:cubicBezTo>
                  <a:cubicBezTo>
                    <a:pt x="92" y="6"/>
                    <a:pt x="84" y="9"/>
                    <a:pt x="77" y="14"/>
                  </a:cubicBezTo>
                  <a:close/>
                  <a:moveTo>
                    <a:pt x="126" y="98"/>
                  </a:moveTo>
                  <a:cubicBezTo>
                    <a:pt x="126" y="98"/>
                    <a:pt x="125" y="98"/>
                    <a:pt x="125" y="98"/>
                  </a:cubicBezTo>
                  <a:cubicBezTo>
                    <a:pt x="124" y="98"/>
                    <a:pt x="124" y="98"/>
                    <a:pt x="124" y="98"/>
                  </a:cubicBezTo>
                  <a:cubicBezTo>
                    <a:pt x="124" y="97"/>
                    <a:pt x="124" y="97"/>
                    <a:pt x="124" y="97"/>
                  </a:cubicBezTo>
                  <a:cubicBezTo>
                    <a:pt x="123" y="85"/>
                    <a:pt x="129" y="74"/>
                    <a:pt x="135" y="64"/>
                  </a:cubicBezTo>
                  <a:cubicBezTo>
                    <a:pt x="141" y="54"/>
                    <a:pt x="147" y="45"/>
                    <a:pt x="146" y="34"/>
                  </a:cubicBezTo>
                  <a:cubicBezTo>
                    <a:pt x="144" y="15"/>
                    <a:pt x="130" y="4"/>
                    <a:pt x="110" y="4"/>
                  </a:cubicBezTo>
                  <a:cubicBezTo>
                    <a:pt x="107" y="4"/>
                    <a:pt x="104" y="4"/>
                    <a:pt x="101" y="4"/>
                  </a:cubicBezTo>
                  <a:cubicBezTo>
                    <a:pt x="102" y="5"/>
                    <a:pt x="102" y="5"/>
                    <a:pt x="102" y="5"/>
                  </a:cubicBezTo>
                  <a:cubicBezTo>
                    <a:pt x="102" y="6"/>
                    <a:pt x="102" y="6"/>
                    <a:pt x="102" y="7"/>
                  </a:cubicBezTo>
                  <a:cubicBezTo>
                    <a:pt x="101" y="9"/>
                    <a:pt x="99" y="10"/>
                    <a:pt x="96" y="11"/>
                  </a:cubicBezTo>
                  <a:cubicBezTo>
                    <a:pt x="93" y="11"/>
                    <a:pt x="90" y="12"/>
                    <a:pt x="89" y="14"/>
                  </a:cubicBezTo>
                  <a:cubicBezTo>
                    <a:pt x="97" y="11"/>
                    <a:pt x="106" y="8"/>
                    <a:pt x="115" y="8"/>
                  </a:cubicBezTo>
                  <a:cubicBezTo>
                    <a:pt x="121" y="8"/>
                    <a:pt x="127" y="9"/>
                    <a:pt x="132" y="12"/>
                  </a:cubicBezTo>
                  <a:cubicBezTo>
                    <a:pt x="133" y="12"/>
                    <a:pt x="133" y="12"/>
                    <a:pt x="133" y="12"/>
                  </a:cubicBezTo>
                  <a:cubicBezTo>
                    <a:pt x="133" y="12"/>
                    <a:pt x="133" y="12"/>
                    <a:pt x="133" y="12"/>
                  </a:cubicBezTo>
                  <a:cubicBezTo>
                    <a:pt x="145" y="27"/>
                    <a:pt x="137" y="40"/>
                    <a:pt x="130" y="52"/>
                  </a:cubicBezTo>
                  <a:cubicBezTo>
                    <a:pt x="126" y="58"/>
                    <a:pt x="123" y="64"/>
                    <a:pt x="122" y="71"/>
                  </a:cubicBezTo>
                  <a:cubicBezTo>
                    <a:pt x="120" y="76"/>
                    <a:pt x="121" y="80"/>
                    <a:pt x="121" y="84"/>
                  </a:cubicBezTo>
                  <a:cubicBezTo>
                    <a:pt x="122" y="72"/>
                    <a:pt x="126" y="63"/>
                    <a:pt x="131" y="55"/>
                  </a:cubicBezTo>
                  <a:cubicBezTo>
                    <a:pt x="135" y="47"/>
                    <a:pt x="139" y="39"/>
                    <a:pt x="140" y="28"/>
                  </a:cubicBezTo>
                  <a:cubicBezTo>
                    <a:pt x="139" y="27"/>
                    <a:pt x="138" y="25"/>
                    <a:pt x="139" y="24"/>
                  </a:cubicBezTo>
                  <a:cubicBezTo>
                    <a:pt x="139" y="24"/>
                    <a:pt x="139" y="24"/>
                    <a:pt x="140" y="24"/>
                  </a:cubicBezTo>
                  <a:cubicBezTo>
                    <a:pt x="140" y="24"/>
                    <a:pt x="140" y="24"/>
                    <a:pt x="140" y="24"/>
                  </a:cubicBezTo>
                  <a:cubicBezTo>
                    <a:pt x="141" y="24"/>
                    <a:pt x="142" y="24"/>
                    <a:pt x="143" y="26"/>
                  </a:cubicBezTo>
                  <a:cubicBezTo>
                    <a:pt x="143" y="26"/>
                    <a:pt x="143" y="26"/>
                    <a:pt x="143" y="26"/>
                  </a:cubicBezTo>
                  <a:cubicBezTo>
                    <a:pt x="145" y="43"/>
                    <a:pt x="139" y="55"/>
                    <a:pt x="133" y="66"/>
                  </a:cubicBezTo>
                  <a:cubicBezTo>
                    <a:pt x="129" y="73"/>
                    <a:pt x="125" y="81"/>
                    <a:pt x="123" y="89"/>
                  </a:cubicBezTo>
                  <a:cubicBezTo>
                    <a:pt x="123" y="90"/>
                    <a:pt x="123" y="90"/>
                    <a:pt x="123" y="90"/>
                  </a:cubicBezTo>
                  <a:cubicBezTo>
                    <a:pt x="123" y="94"/>
                    <a:pt x="124" y="97"/>
                    <a:pt x="124" y="102"/>
                  </a:cubicBezTo>
                  <a:cubicBezTo>
                    <a:pt x="125" y="105"/>
                    <a:pt x="125" y="108"/>
                    <a:pt x="125" y="112"/>
                  </a:cubicBezTo>
                  <a:cubicBezTo>
                    <a:pt x="125" y="124"/>
                    <a:pt x="125" y="135"/>
                    <a:pt x="135" y="137"/>
                  </a:cubicBezTo>
                  <a:cubicBezTo>
                    <a:pt x="129" y="133"/>
                    <a:pt x="129" y="124"/>
                    <a:pt x="129" y="115"/>
                  </a:cubicBezTo>
                  <a:cubicBezTo>
                    <a:pt x="129" y="112"/>
                    <a:pt x="129" y="112"/>
                    <a:pt x="129" y="112"/>
                  </a:cubicBezTo>
                  <a:cubicBezTo>
                    <a:pt x="130" y="112"/>
                    <a:pt x="130" y="112"/>
                    <a:pt x="130" y="112"/>
                  </a:cubicBezTo>
                  <a:cubicBezTo>
                    <a:pt x="133" y="115"/>
                    <a:pt x="137" y="116"/>
                    <a:pt x="141" y="116"/>
                  </a:cubicBezTo>
                  <a:cubicBezTo>
                    <a:pt x="143" y="116"/>
                    <a:pt x="145" y="115"/>
                    <a:pt x="147" y="114"/>
                  </a:cubicBezTo>
                  <a:cubicBezTo>
                    <a:pt x="147" y="112"/>
                    <a:pt x="147" y="109"/>
                    <a:pt x="147" y="106"/>
                  </a:cubicBezTo>
                  <a:cubicBezTo>
                    <a:pt x="147" y="103"/>
                    <a:pt x="147" y="100"/>
                    <a:pt x="147" y="98"/>
                  </a:cubicBezTo>
                  <a:cubicBezTo>
                    <a:pt x="147" y="98"/>
                    <a:pt x="147" y="98"/>
                    <a:pt x="147" y="98"/>
                  </a:cubicBezTo>
                  <a:cubicBezTo>
                    <a:pt x="146" y="99"/>
                    <a:pt x="145" y="99"/>
                    <a:pt x="144" y="99"/>
                  </a:cubicBezTo>
                  <a:cubicBezTo>
                    <a:pt x="143" y="99"/>
                    <a:pt x="142" y="99"/>
                    <a:pt x="141" y="99"/>
                  </a:cubicBezTo>
                  <a:cubicBezTo>
                    <a:pt x="138" y="98"/>
                    <a:pt x="136" y="97"/>
                    <a:pt x="134" y="98"/>
                  </a:cubicBezTo>
                  <a:cubicBezTo>
                    <a:pt x="131" y="99"/>
                    <a:pt x="131" y="99"/>
                    <a:pt x="131" y="99"/>
                  </a:cubicBezTo>
                  <a:cubicBezTo>
                    <a:pt x="133" y="97"/>
                    <a:pt x="133" y="97"/>
                    <a:pt x="133" y="97"/>
                  </a:cubicBezTo>
                  <a:cubicBezTo>
                    <a:pt x="137" y="93"/>
                    <a:pt x="142" y="93"/>
                    <a:pt x="147" y="97"/>
                  </a:cubicBezTo>
                  <a:cubicBezTo>
                    <a:pt x="147" y="97"/>
                    <a:pt x="147" y="97"/>
                    <a:pt x="147" y="97"/>
                  </a:cubicBezTo>
                  <a:cubicBezTo>
                    <a:pt x="147" y="96"/>
                    <a:pt x="146" y="95"/>
                    <a:pt x="146" y="94"/>
                  </a:cubicBezTo>
                  <a:cubicBezTo>
                    <a:pt x="145" y="93"/>
                    <a:pt x="143" y="93"/>
                    <a:pt x="142" y="93"/>
                  </a:cubicBezTo>
                  <a:cubicBezTo>
                    <a:pt x="139" y="93"/>
                    <a:pt x="136" y="94"/>
                    <a:pt x="133" y="96"/>
                  </a:cubicBezTo>
                  <a:cubicBezTo>
                    <a:pt x="130" y="97"/>
                    <a:pt x="128" y="98"/>
                    <a:pt x="126" y="98"/>
                  </a:cubicBezTo>
                  <a:close/>
                  <a:moveTo>
                    <a:pt x="88" y="12"/>
                  </a:moveTo>
                  <a:cubicBezTo>
                    <a:pt x="90" y="11"/>
                    <a:pt x="93" y="10"/>
                    <a:pt x="95" y="9"/>
                  </a:cubicBezTo>
                  <a:cubicBezTo>
                    <a:pt x="98" y="8"/>
                    <a:pt x="100" y="8"/>
                    <a:pt x="101" y="7"/>
                  </a:cubicBezTo>
                  <a:cubicBezTo>
                    <a:pt x="101" y="7"/>
                    <a:pt x="101" y="6"/>
                    <a:pt x="101" y="6"/>
                  </a:cubicBezTo>
                  <a:cubicBezTo>
                    <a:pt x="99" y="7"/>
                    <a:pt x="97" y="8"/>
                    <a:pt x="95" y="9"/>
                  </a:cubicBezTo>
                  <a:cubicBezTo>
                    <a:pt x="92" y="10"/>
                    <a:pt x="89" y="11"/>
                    <a:pt x="88" y="12"/>
                  </a:cubicBezTo>
                  <a:close/>
                  <a:moveTo>
                    <a:pt x="56" y="21"/>
                  </a:moveTo>
                  <a:cubicBezTo>
                    <a:pt x="55" y="21"/>
                    <a:pt x="54" y="21"/>
                    <a:pt x="53" y="20"/>
                  </a:cubicBezTo>
                  <a:cubicBezTo>
                    <a:pt x="49" y="19"/>
                    <a:pt x="45" y="19"/>
                    <a:pt x="40" y="19"/>
                  </a:cubicBezTo>
                  <a:cubicBezTo>
                    <a:pt x="39" y="19"/>
                    <a:pt x="37" y="19"/>
                    <a:pt x="35" y="19"/>
                  </a:cubicBezTo>
                  <a:cubicBezTo>
                    <a:pt x="37" y="20"/>
                    <a:pt x="38" y="20"/>
                    <a:pt x="40" y="20"/>
                  </a:cubicBezTo>
                  <a:cubicBezTo>
                    <a:pt x="44" y="21"/>
                    <a:pt x="47" y="22"/>
                    <a:pt x="50" y="22"/>
                  </a:cubicBezTo>
                  <a:cubicBezTo>
                    <a:pt x="52" y="22"/>
                    <a:pt x="54" y="22"/>
                    <a:pt x="56" y="21"/>
                  </a:cubicBezTo>
                  <a:close/>
                  <a:moveTo>
                    <a:pt x="141" y="27"/>
                  </a:moveTo>
                  <a:cubicBezTo>
                    <a:pt x="141" y="26"/>
                    <a:pt x="141" y="26"/>
                    <a:pt x="140" y="25"/>
                  </a:cubicBezTo>
                  <a:cubicBezTo>
                    <a:pt x="141" y="26"/>
                    <a:pt x="141" y="27"/>
                    <a:pt x="141" y="27"/>
                  </a:cubicBezTo>
                  <a:cubicBezTo>
                    <a:pt x="141" y="28"/>
                    <a:pt x="141" y="28"/>
                    <a:pt x="141" y="28"/>
                  </a:cubicBezTo>
                  <a:cubicBezTo>
                    <a:pt x="141" y="28"/>
                    <a:pt x="141" y="28"/>
                    <a:pt x="141" y="28"/>
                  </a:cubicBezTo>
                  <a:cubicBezTo>
                    <a:pt x="141" y="40"/>
                    <a:pt x="136" y="48"/>
                    <a:pt x="132" y="56"/>
                  </a:cubicBezTo>
                  <a:cubicBezTo>
                    <a:pt x="128" y="64"/>
                    <a:pt x="123" y="72"/>
                    <a:pt x="123" y="84"/>
                  </a:cubicBezTo>
                  <a:cubicBezTo>
                    <a:pt x="125" y="77"/>
                    <a:pt x="128" y="71"/>
                    <a:pt x="131" y="66"/>
                  </a:cubicBezTo>
                  <a:cubicBezTo>
                    <a:pt x="138" y="54"/>
                    <a:pt x="144" y="43"/>
                    <a:pt x="141" y="27"/>
                  </a:cubicBezTo>
                  <a:close/>
                  <a:moveTo>
                    <a:pt x="145" y="98"/>
                  </a:moveTo>
                  <a:cubicBezTo>
                    <a:pt x="142" y="95"/>
                    <a:pt x="139" y="95"/>
                    <a:pt x="136" y="96"/>
                  </a:cubicBezTo>
                  <a:cubicBezTo>
                    <a:pt x="138" y="96"/>
                    <a:pt x="140" y="97"/>
                    <a:pt x="141" y="97"/>
                  </a:cubicBezTo>
                  <a:cubicBezTo>
                    <a:pt x="143" y="98"/>
                    <a:pt x="144" y="98"/>
                    <a:pt x="145" y="98"/>
                  </a:cubicBezTo>
                  <a:close/>
                  <a:moveTo>
                    <a:pt x="132" y="100"/>
                  </a:moveTo>
                  <a:cubicBezTo>
                    <a:pt x="142" y="100"/>
                    <a:pt x="142" y="100"/>
                    <a:pt x="142" y="100"/>
                  </a:cubicBezTo>
                  <a:cubicBezTo>
                    <a:pt x="143" y="100"/>
                    <a:pt x="143" y="100"/>
                    <a:pt x="143" y="100"/>
                  </a:cubicBezTo>
                  <a:cubicBezTo>
                    <a:pt x="146" y="102"/>
                    <a:pt x="146" y="108"/>
                    <a:pt x="146" y="113"/>
                  </a:cubicBezTo>
                  <a:cubicBezTo>
                    <a:pt x="146" y="114"/>
                    <a:pt x="146" y="114"/>
                    <a:pt x="146" y="114"/>
                  </a:cubicBezTo>
                  <a:cubicBezTo>
                    <a:pt x="145" y="114"/>
                    <a:pt x="145" y="114"/>
                    <a:pt x="145" y="114"/>
                  </a:cubicBezTo>
                  <a:cubicBezTo>
                    <a:pt x="138" y="115"/>
                    <a:pt x="132" y="112"/>
                    <a:pt x="130" y="108"/>
                  </a:cubicBezTo>
                  <a:cubicBezTo>
                    <a:pt x="129" y="105"/>
                    <a:pt x="129" y="102"/>
                    <a:pt x="132" y="100"/>
                  </a:cubicBezTo>
                  <a:close/>
                  <a:moveTo>
                    <a:pt x="142" y="101"/>
                  </a:moveTo>
                  <a:cubicBezTo>
                    <a:pt x="133" y="101"/>
                    <a:pt x="133" y="101"/>
                    <a:pt x="133" y="101"/>
                  </a:cubicBezTo>
                  <a:cubicBezTo>
                    <a:pt x="131" y="103"/>
                    <a:pt x="130" y="105"/>
                    <a:pt x="131" y="107"/>
                  </a:cubicBezTo>
                  <a:cubicBezTo>
                    <a:pt x="133" y="111"/>
                    <a:pt x="138" y="113"/>
                    <a:pt x="144" y="112"/>
                  </a:cubicBezTo>
                  <a:cubicBezTo>
                    <a:pt x="145" y="106"/>
                    <a:pt x="144" y="103"/>
                    <a:pt x="142" y="101"/>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33" name="Freeform 51"/>
            <p:cNvSpPr>
              <a:spLocks noEditPoints="1"/>
            </p:cNvSpPr>
            <p:nvPr/>
          </p:nvSpPr>
          <p:spPr bwMode="auto">
            <a:xfrm>
              <a:off x="4205288" y="5753100"/>
              <a:ext cx="303213" cy="344488"/>
            </a:xfrm>
            <a:custGeom>
              <a:avLst/>
              <a:gdLst>
                <a:gd name="T0" fmla="*/ 47 w 135"/>
                <a:gd name="T1" fmla="*/ 133 h 153"/>
                <a:gd name="T2" fmla="*/ 91 w 135"/>
                <a:gd name="T3" fmla="*/ 114 h 153"/>
                <a:gd name="T4" fmla="*/ 47 w 135"/>
                <a:gd name="T5" fmla="*/ 138 h 153"/>
                <a:gd name="T6" fmla="*/ 0 w 135"/>
                <a:gd name="T7" fmla="*/ 124 h 153"/>
                <a:gd name="T8" fmla="*/ 4 w 135"/>
                <a:gd name="T9" fmla="*/ 133 h 153"/>
                <a:gd name="T10" fmla="*/ 97 w 135"/>
                <a:gd name="T11" fmla="*/ 109 h 153"/>
                <a:gd name="T12" fmla="*/ 100 w 135"/>
                <a:gd name="T13" fmla="*/ 94 h 153"/>
                <a:gd name="T14" fmla="*/ 125 w 135"/>
                <a:gd name="T15" fmla="*/ 22 h 153"/>
                <a:gd name="T16" fmla="*/ 101 w 135"/>
                <a:gd name="T17" fmla="*/ 15 h 153"/>
                <a:gd name="T18" fmla="*/ 114 w 135"/>
                <a:gd name="T19" fmla="*/ 5 h 153"/>
                <a:gd name="T20" fmla="*/ 132 w 135"/>
                <a:gd name="T21" fmla="*/ 30 h 153"/>
                <a:gd name="T22" fmla="*/ 107 w 135"/>
                <a:gd name="T23" fmla="*/ 106 h 153"/>
                <a:gd name="T24" fmla="*/ 100 w 135"/>
                <a:gd name="T25" fmla="*/ 137 h 153"/>
                <a:gd name="T26" fmla="*/ 95 w 135"/>
                <a:gd name="T27" fmla="*/ 113 h 153"/>
                <a:gd name="T28" fmla="*/ 47 w 135"/>
                <a:gd name="T29" fmla="*/ 133 h 153"/>
                <a:gd name="T30" fmla="*/ 102 w 135"/>
                <a:gd name="T31" fmla="*/ 107 h 153"/>
                <a:gd name="T32" fmla="*/ 128 w 135"/>
                <a:gd name="T33" fmla="*/ 36 h 153"/>
                <a:gd name="T34" fmla="*/ 102 w 135"/>
                <a:gd name="T35" fmla="*/ 107 h 153"/>
                <a:gd name="T36" fmla="*/ 114 w 135"/>
                <a:gd name="T37" fmla="*/ 110 h 153"/>
                <a:gd name="T38" fmla="*/ 118 w 135"/>
                <a:gd name="T39" fmla="*/ 128 h 153"/>
                <a:gd name="T40" fmla="*/ 114 w 135"/>
                <a:gd name="T41" fmla="*/ 110 h 153"/>
                <a:gd name="T42" fmla="*/ 104 w 135"/>
                <a:gd name="T43" fmla="*/ 110 h 153"/>
                <a:gd name="T44" fmla="*/ 102 w 135"/>
                <a:gd name="T45" fmla="*/ 131 h 153"/>
                <a:gd name="T46" fmla="*/ 115 w 135"/>
                <a:gd name="T47" fmla="*/ 133 h 153"/>
                <a:gd name="T48" fmla="*/ 104 w 135"/>
                <a:gd name="T49" fmla="*/ 110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35" h="153">
                  <a:moveTo>
                    <a:pt x="47" y="133"/>
                  </a:moveTo>
                  <a:cubicBezTo>
                    <a:pt x="62" y="133"/>
                    <a:pt x="76" y="119"/>
                    <a:pt x="91" y="114"/>
                  </a:cubicBezTo>
                  <a:cubicBezTo>
                    <a:pt x="82" y="120"/>
                    <a:pt x="63" y="134"/>
                    <a:pt x="47" y="138"/>
                  </a:cubicBezTo>
                  <a:cubicBezTo>
                    <a:pt x="28" y="143"/>
                    <a:pt x="0" y="144"/>
                    <a:pt x="0" y="124"/>
                  </a:cubicBezTo>
                  <a:cubicBezTo>
                    <a:pt x="6" y="123"/>
                    <a:pt x="1" y="132"/>
                    <a:pt x="4" y="133"/>
                  </a:cubicBezTo>
                  <a:cubicBezTo>
                    <a:pt x="38" y="148"/>
                    <a:pt x="65" y="113"/>
                    <a:pt x="97" y="109"/>
                  </a:cubicBezTo>
                  <a:cubicBezTo>
                    <a:pt x="98" y="104"/>
                    <a:pt x="100" y="100"/>
                    <a:pt x="100" y="94"/>
                  </a:cubicBezTo>
                  <a:cubicBezTo>
                    <a:pt x="109" y="85"/>
                    <a:pt x="131" y="46"/>
                    <a:pt x="125" y="22"/>
                  </a:cubicBezTo>
                  <a:cubicBezTo>
                    <a:pt x="123" y="12"/>
                    <a:pt x="109" y="0"/>
                    <a:pt x="101" y="15"/>
                  </a:cubicBezTo>
                  <a:cubicBezTo>
                    <a:pt x="97" y="9"/>
                    <a:pt x="107" y="4"/>
                    <a:pt x="114" y="5"/>
                  </a:cubicBezTo>
                  <a:cubicBezTo>
                    <a:pt x="125" y="6"/>
                    <a:pt x="131" y="18"/>
                    <a:pt x="132" y="30"/>
                  </a:cubicBezTo>
                  <a:cubicBezTo>
                    <a:pt x="135" y="56"/>
                    <a:pt x="111" y="90"/>
                    <a:pt x="107" y="106"/>
                  </a:cubicBezTo>
                  <a:cubicBezTo>
                    <a:pt x="133" y="105"/>
                    <a:pt x="126" y="153"/>
                    <a:pt x="100" y="137"/>
                  </a:cubicBezTo>
                  <a:cubicBezTo>
                    <a:pt x="97" y="130"/>
                    <a:pt x="98" y="120"/>
                    <a:pt x="95" y="113"/>
                  </a:cubicBezTo>
                  <a:cubicBezTo>
                    <a:pt x="78" y="113"/>
                    <a:pt x="63" y="127"/>
                    <a:pt x="47" y="133"/>
                  </a:cubicBezTo>
                  <a:close/>
                  <a:moveTo>
                    <a:pt x="102" y="107"/>
                  </a:moveTo>
                  <a:cubicBezTo>
                    <a:pt x="112" y="84"/>
                    <a:pt x="130" y="63"/>
                    <a:pt x="128" y="36"/>
                  </a:cubicBezTo>
                  <a:cubicBezTo>
                    <a:pt x="126" y="65"/>
                    <a:pt x="105" y="83"/>
                    <a:pt x="102" y="107"/>
                  </a:cubicBezTo>
                  <a:close/>
                  <a:moveTo>
                    <a:pt x="114" y="110"/>
                  </a:moveTo>
                  <a:cubicBezTo>
                    <a:pt x="117" y="118"/>
                    <a:pt x="121" y="121"/>
                    <a:pt x="118" y="128"/>
                  </a:cubicBezTo>
                  <a:cubicBezTo>
                    <a:pt x="128" y="125"/>
                    <a:pt x="119" y="112"/>
                    <a:pt x="114" y="110"/>
                  </a:cubicBezTo>
                  <a:close/>
                  <a:moveTo>
                    <a:pt x="104" y="110"/>
                  </a:moveTo>
                  <a:cubicBezTo>
                    <a:pt x="100" y="114"/>
                    <a:pt x="100" y="125"/>
                    <a:pt x="102" y="131"/>
                  </a:cubicBezTo>
                  <a:cubicBezTo>
                    <a:pt x="108" y="132"/>
                    <a:pt x="110" y="135"/>
                    <a:pt x="115" y="133"/>
                  </a:cubicBezTo>
                  <a:cubicBezTo>
                    <a:pt x="120" y="121"/>
                    <a:pt x="114" y="111"/>
                    <a:pt x="104" y="110"/>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34" name="Freeform 52"/>
            <p:cNvSpPr>
              <a:spLocks noEditPoints="1"/>
            </p:cNvSpPr>
            <p:nvPr/>
          </p:nvSpPr>
          <p:spPr bwMode="auto">
            <a:xfrm>
              <a:off x="4202113" y="5762625"/>
              <a:ext cx="306388" cy="311150"/>
            </a:xfrm>
            <a:custGeom>
              <a:avLst/>
              <a:gdLst>
                <a:gd name="T0" fmla="*/ 0 w 136"/>
                <a:gd name="T1" fmla="*/ 120 h 138"/>
                <a:gd name="T2" fmla="*/ 4 w 136"/>
                <a:gd name="T3" fmla="*/ 120 h 138"/>
                <a:gd name="T4" fmla="*/ 23 w 136"/>
                <a:gd name="T5" fmla="*/ 132 h 138"/>
                <a:gd name="T6" fmla="*/ 97 w 136"/>
                <a:gd name="T7" fmla="*/ 104 h 138"/>
                <a:gd name="T8" fmla="*/ 100 w 136"/>
                <a:gd name="T9" fmla="*/ 90 h 138"/>
                <a:gd name="T10" fmla="*/ 103 w 136"/>
                <a:gd name="T11" fmla="*/ 11 h 138"/>
                <a:gd name="T12" fmla="*/ 101 w 136"/>
                <a:gd name="T13" fmla="*/ 6 h 138"/>
                <a:gd name="T14" fmla="*/ 134 w 136"/>
                <a:gd name="T15" fmla="*/ 26 h 138"/>
                <a:gd name="T16" fmla="*/ 125 w 136"/>
                <a:gd name="T17" fmla="*/ 119 h 138"/>
                <a:gd name="T18" fmla="*/ 100 w 136"/>
                <a:gd name="T19" fmla="*/ 133 h 138"/>
                <a:gd name="T20" fmla="*/ 96 w 136"/>
                <a:gd name="T21" fmla="*/ 110 h 138"/>
                <a:gd name="T22" fmla="*/ 87 w 136"/>
                <a:gd name="T23" fmla="*/ 115 h 138"/>
                <a:gd name="T24" fmla="*/ 5 w 136"/>
                <a:gd name="T25" fmla="*/ 129 h 138"/>
                <a:gd name="T26" fmla="*/ 48 w 136"/>
                <a:gd name="T27" fmla="*/ 134 h 138"/>
                <a:gd name="T28" fmla="*/ 48 w 136"/>
                <a:gd name="T29" fmla="*/ 129 h 138"/>
                <a:gd name="T30" fmla="*/ 65 w 136"/>
                <a:gd name="T31" fmla="*/ 120 h 138"/>
                <a:gd name="T32" fmla="*/ 97 w 136"/>
                <a:gd name="T33" fmla="*/ 108 h 138"/>
                <a:gd name="T34" fmla="*/ 97 w 136"/>
                <a:gd name="T35" fmla="*/ 109 h 138"/>
                <a:gd name="T36" fmla="*/ 111 w 136"/>
                <a:gd name="T37" fmla="*/ 135 h 138"/>
                <a:gd name="T38" fmla="*/ 118 w 136"/>
                <a:gd name="T39" fmla="*/ 125 h 138"/>
                <a:gd name="T40" fmla="*/ 117 w 136"/>
                <a:gd name="T41" fmla="*/ 129 h 138"/>
                <a:gd name="T42" fmla="*/ 108 w 136"/>
                <a:gd name="T43" fmla="*/ 129 h 138"/>
                <a:gd name="T44" fmla="*/ 103 w 136"/>
                <a:gd name="T45" fmla="*/ 128 h 138"/>
                <a:gd name="T46" fmla="*/ 105 w 136"/>
                <a:gd name="T47" fmla="*/ 105 h 138"/>
                <a:gd name="T48" fmla="*/ 118 w 136"/>
                <a:gd name="T49" fmla="*/ 124 h 138"/>
                <a:gd name="T50" fmla="*/ 114 w 136"/>
                <a:gd name="T51" fmla="*/ 105 h 138"/>
                <a:gd name="T52" fmla="*/ 108 w 136"/>
                <a:gd name="T53" fmla="*/ 102 h 138"/>
                <a:gd name="T54" fmla="*/ 115 w 136"/>
                <a:gd name="T55" fmla="*/ 82 h 138"/>
                <a:gd name="T56" fmla="*/ 102 w 136"/>
                <a:gd name="T57" fmla="*/ 7 h 138"/>
                <a:gd name="T58" fmla="*/ 127 w 136"/>
                <a:gd name="T59" fmla="*/ 18 h 138"/>
                <a:gd name="T60" fmla="*/ 98 w 136"/>
                <a:gd name="T61" fmla="*/ 105 h 138"/>
                <a:gd name="T62" fmla="*/ 23 w 136"/>
                <a:gd name="T63" fmla="*/ 133 h 138"/>
                <a:gd name="T64" fmla="*/ 104 w 136"/>
                <a:gd name="T65" fmla="*/ 127 h 138"/>
                <a:gd name="T66" fmla="*/ 115 w 136"/>
                <a:gd name="T67" fmla="*/ 113 h 138"/>
                <a:gd name="T68" fmla="*/ 89 w 136"/>
                <a:gd name="T69" fmla="*/ 110 h 138"/>
                <a:gd name="T70" fmla="*/ 74 w 136"/>
                <a:gd name="T71" fmla="*/ 118 h 138"/>
                <a:gd name="T72" fmla="*/ 4 w 136"/>
                <a:gd name="T73" fmla="*/ 127 h 138"/>
                <a:gd name="T74" fmla="*/ 2 w 136"/>
                <a:gd name="T75" fmla="*/ 121 h 138"/>
                <a:gd name="T76" fmla="*/ 120 w 136"/>
                <a:gd name="T77" fmla="*/ 123 h 138"/>
                <a:gd name="T78" fmla="*/ 102 w 136"/>
                <a:gd name="T79" fmla="*/ 108 h 138"/>
                <a:gd name="T80" fmla="*/ 128 w 136"/>
                <a:gd name="T81" fmla="*/ 32 h 138"/>
                <a:gd name="T82" fmla="*/ 104 w 136"/>
                <a:gd name="T83" fmla="*/ 103 h 138"/>
                <a:gd name="T84" fmla="*/ 116 w 136"/>
                <a:gd name="T85" fmla="*/ 72 h 138"/>
                <a:gd name="T86" fmla="*/ 128 w 136"/>
                <a:gd name="T87" fmla="*/ 44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36" h="138">
                  <a:moveTo>
                    <a:pt x="26" y="138"/>
                  </a:moveTo>
                  <a:cubicBezTo>
                    <a:pt x="16" y="138"/>
                    <a:pt x="9" y="136"/>
                    <a:pt x="5" y="131"/>
                  </a:cubicBezTo>
                  <a:cubicBezTo>
                    <a:pt x="2" y="129"/>
                    <a:pt x="0" y="125"/>
                    <a:pt x="0" y="120"/>
                  </a:cubicBezTo>
                  <a:cubicBezTo>
                    <a:pt x="0" y="120"/>
                    <a:pt x="0" y="120"/>
                    <a:pt x="0" y="120"/>
                  </a:cubicBezTo>
                  <a:cubicBezTo>
                    <a:pt x="1" y="119"/>
                    <a:pt x="1" y="119"/>
                    <a:pt x="1" y="119"/>
                  </a:cubicBezTo>
                  <a:cubicBezTo>
                    <a:pt x="2" y="119"/>
                    <a:pt x="3" y="119"/>
                    <a:pt x="4" y="120"/>
                  </a:cubicBezTo>
                  <a:cubicBezTo>
                    <a:pt x="5" y="121"/>
                    <a:pt x="5" y="123"/>
                    <a:pt x="5" y="124"/>
                  </a:cubicBezTo>
                  <a:cubicBezTo>
                    <a:pt x="5" y="126"/>
                    <a:pt x="5" y="128"/>
                    <a:pt x="6" y="128"/>
                  </a:cubicBezTo>
                  <a:cubicBezTo>
                    <a:pt x="11" y="131"/>
                    <a:pt x="17" y="132"/>
                    <a:pt x="23" y="132"/>
                  </a:cubicBezTo>
                  <a:cubicBezTo>
                    <a:pt x="37" y="132"/>
                    <a:pt x="49" y="125"/>
                    <a:pt x="63" y="118"/>
                  </a:cubicBezTo>
                  <a:cubicBezTo>
                    <a:pt x="74" y="112"/>
                    <a:pt x="85" y="106"/>
                    <a:pt x="97" y="104"/>
                  </a:cubicBezTo>
                  <a:cubicBezTo>
                    <a:pt x="97" y="104"/>
                    <a:pt x="97" y="104"/>
                    <a:pt x="97" y="104"/>
                  </a:cubicBezTo>
                  <a:cubicBezTo>
                    <a:pt x="99" y="100"/>
                    <a:pt x="100" y="96"/>
                    <a:pt x="100" y="90"/>
                  </a:cubicBezTo>
                  <a:cubicBezTo>
                    <a:pt x="100" y="90"/>
                    <a:pt x="100" y="90"/>
                    <a:pt x="100" y="90"/>
                  </a:cubicBezTo>
                  <a:cubicBezTo>
                    <a:pt x="100" y="90"/>
                    <a:pt x="100" y="90"/>
                    <a:pt x="100" y="90"/>
                  </a:cubicBezTo>
                  <a:cubicBezTo>
                    <a:pt x="109" y="81"/>
                    <a:pt x="132" y="42"/>
                    <a:pt x="125" y="18"/>
                  </a:cubicBezTo>
                  <a:cubicBezTo>
                    <a:pt x="124" y="12"/>
                    <a:pt x="117" y="4"/>
                    <a:pt x="111" y="4"/>
                  </a:cubicBezTo>
                  <a:cubicBezTo>
                    <a:pt x="108" y="4"/>
                    <a:pt x="105" y="7"/>
                    <a:pt x="103" y="11"/>
                  </a:cubicBezTo>
                  <a:cubicBezTo>
                    <a:pt x="102" y="12"/>
                    <a:pt x="102" y="12"/>
                    <a:pt x="102" y="12"/>
                  </a:cubicBezTo>
                  <a:cubicBezTo>
                    <a:pt x="101" y="11"/>
                    <a:pt x="101" y="11"/>
                    <a:pt x="101" y="11"/>
                  </a:cubicBezTo>
                  <a:cubicBezTo>
                    <a:pt x="100" y="9"/>
                    <a:pt x="100" y="8"/>
                    <a:pt x="101" y="6"/>
                  </a:cubicBezTo>
                  <a:cubicBezTo>
                    <a:pt x="103" y="2"/>
                    <a:pt x="109" y="0"/>
                    <a:pt x="114" y="0"/>
                  </a:cubicBezTo>
                  <a:cubicBezTo>
                    <a:pt x="114" y="0"/>
                    <a:pt x="114" y="0"/>
                    <a:pt x="115" y="0"/>
                  </a:cubicBezTo>
                  <a:cubicBezTo>
                    <a:pt x="127" y="1"/>
                    <a:pt x="133" y="14"/>
                    <a:pt x="134" y="26"/>
                  </a:cubicBezTo>
                  <a:cubicBezTo>
                    <a:pt x="136" y="44"/>
                    <a:pt x="125" y="66"/>
                    <a:pt x="117" y="83"/>
                  </a:cubicBezTo>
                  <a:cubicBezTo>
                    <a:pt x="113" y="90"/>
                    <a:pt x="110" y="96"/>
                    <a:pt x="109" y="101"/>
                  </a:cubicBezTo>
                  <a:cubicBezTo>
                    <a:pt x="120" y="101"/>
                    <a:pt x="125" y="110"/>
                    <a:pt x="125" y="119"/>
                  </a:cubicBezTo>
                  <a:cubicBezTo>
                    <a:pt x="125" y="128"/>
                    <a:pt x="120" y="137"/>
                    <a:pt x="111" y="137"/>
                  </a:cubicBezTo>
                  <a:cubicBezTo>
                    <a:pt x="107" y="137"/>
                    <a:pt x="104" y="136"/>
                    <a:pt x="100" y="134"/>
                  </a:cubicBezTo>
                  <a:cubicBezTo>
                    <a:pt x="100" y="133"/>
                    <a:pt x="100" y="133"/>
                    <a:pt x="100" y="133"/>
                  </a:cubicBezTo>
                  <a:cubicBezTo>
                    <a:pt x="100" y="133"/>
                    <a:pt x="100" y="133"/>
                    <a:pt x="100" y="133"/>
                  </a:cubicBezTo>
                  <a:cubicBezTo>
                    <a:pt x="98" y="130"/>
                    <a:pt x="98" y="125"/>
                    <a:pt x="97" y="120"/>
                  </a:cubicBezTo>
                  <a:cubicBezTo>
                    <a:pt x="97" y="116"/>
                    <a:pt x="97" y="113"/>
                    <a:pt x="96" y="110"/>
                  </a:cubicBezTo>
                  <a:cubicBezTo>
                    <a:pt x="95" y="110"/>
                    <a:pt x="95" y="110"/>
                    <a:pt x="94" y="110"/>
                  </a:cubicBezTo>
                  <a:cubicBezTo>
                    <a:pt x="92" y="111"/>
                    <a:pt x="92" y="111"/>
                    <a:pt x="92" y="111"/>
                  </a:cubicBezTo>
                  <a:cubicBezTo>
                    <a:pt x="91" y="112"/>
                    <a:pt x="89" y="113"/>
                    <a:pt x="87" y="115"/>
                  </a:cubicBezTo>
                  <a:cubicBezTo>
                    <a:pt x="77" y="121"/>
                    <a:pt x="61" y="132"/>
                    <a:pt x="48" y="135"/>
                  </a:cubicBezTo>
                  <a:cubicBezTo>
                    <a:pt x="41" y="137"/>
                    <a:pt x="33" y="138"/>
                    <a:pt x="26" y="138"/>
                  </a:cubicBezTo>
                  <a:close/>
                  <a:moveTo>
                    <a:pt x="5" y="129"/>
                  </a:moveTo>
                  <a:cubicBezTo>
                    <a:pt x="5" y="130"/>
                    <a:pt x="5" y="130"/>
                    <a:pt x="6" y="130"/>
                  </a:cubicBezTo>
                  <a:cubicBezTo>
                    <a:pt x="10" y="134"/>
                    <a:pt x="17" y="137"/>
                    <a:pt x="26" y="137"/>
                  </a:cubicBezTo>
                  <a:cubicBezTo>
                    <a:pt x="33" y="137"/>
                    <a:pt x="41" y="135"/>
                    <a:pt x="48" y="134"/>
                  </a:cubicBezTo>
                  <a:cubicBezTo>
                    <a:pt x="61" y="130"/>
                    <a:pt x="76" y="120"/>
                    <a:pt x="86" y="114"/>
                  </a:cubicBezTo>
                  <a:cubicBezTo>
                    <a:pt x="82" y="115"/>
                    <a:pt x="78" y="117"/>
                    <a:pt x="75" y="119"/>
                  </a:cubicBezTo>
                  <a:cubicBezTo>
                    <a:pt x="66" y="124"/>
                    <a:pt x="57" y="129"/>
                    <a:pt x="48" y="129"/>
                  </a:cubicBezTo>
                  <a:cubicBezTo>
                    <a:pt x="44" y="129"/>
                    <a:pt x="44" y="129"/>
                    <a:pt x="44" y="129"/>
                  </a:cubicBezTo>
                  <a:cubicBezTo>
                    <a:pt x="48" y="128"/>
                    <a:pt x="48" y="128"/>
                    <a:pt x="48" y="128"/>
                  </a:cubicBezTo>
                  <a:cubicBezTo>
                    <a:pt x="54" y="126"/>
                    <a:pt x="59" y="123"/>
                    <a:pt x="65" y="120"/>
                  </a:cubicBezTo>
                  <a:cubicBezTo>
                    <a:pt x="75" y="114"/>
                    <a:pt x="85" y="108"/>
                    <a:pt x="96" y="108"/>
                  </a:cubicBezTo>
                  <a:cubicBezTo>
                    <a:pt x="96" y="108"/>
                    <a:pt x="96" y="108"/>
                    <a:pt x="96" y="108"/>
                  </a:cubicBezTo>
                  <a:cubicBezTo>
                    <a:pt x="97" y="108"/>
                    <a:pt x="97" y="108"/>
                    <a:pt x="97" y="108"/>
                  </a:cubicBezTo>
                  <a:cubicBezTo>
                    <a:pt x="97" y="108"/>
                    <a:pt x="97" y="108"/>
                    <a:pt x="97" y="108"/>
                  </a:cubicBezTo>
                  <a:cubicBezTo>
                    <a:pt x="97" y="108"/>
                    <a:pt x="97" y="108"/>
                    <a:pt x="97" y="108"/>
                  </a:cubicBezTo>
                  <a:cubicBezTo>
                    <a:pt x="97" y="109"/>
                    <a:pt x="97" y="109"/>
                    <a:pt x="97" y="109"/>
                  </a:cubicBezTo>
                  <a:cubicBezTo>
                    <a:pt x="98" y="112"/>
                    <a:pt x="99" y="116"/>
                    <a:pt x="99" y="120"/>
                  </a:cubicBezTo>
                  <a:cubicBezTo>
                    <a:pt x="99" y="124"/>
                    <a:pt x="100" y="129"/>
                    <a:pt x="101" y="132"/>
                  </a:cubicBezTo>
                  <a:cubicBezTo>
                    <a:pt x="104" y="134"/>
                    <a:pt x="108" y="135"/>
                    <a:pt x="111" y="135"/>
                  </a:cubicBezTo>
                  <a:cubicBezTo>
                    <a:pt x="118" y="135"/>
                    <a:pt x="122" y="129"/>
                    <a:pt x="123" y="123"/>
                  </a:cubicBezTo>
                  <a:cubicBezTo>
                    <a:pt x="122" y="124"/>
                    <a:pt x="121" y="125"/>
                    <a:pt x="119" y="125"/>
                  </a:cubicBezTo>
                  <a:cubicBezTo>
                    <a:pt x="118" y="125"/>
                    <a:pt x="118" y="125"/>
                    <a:pt x="118" y="125"/>
                  </a:cubicBezTo>
                  <a:cubicBezTo>
                    <a:pt x="118" y="127"/>
                    <a:pt x="117" y="128"/>
                    <a:pt x="117" y="129"/>
                  </a:cubicBezTo>
                  <a:cubicBezTo>
                    <a:pt x="117" y="129"/>
                    <a:pt x="117" y="129"/>
                    <a:pt x="117" y="129"/>
                  </a:cubicBezTo>
                  <a:cubicBezTo>
                    <a:pt x="117" y="129"/>
                    <a:pt x="117" y="129"/>
                    <a:pt x="117" y="129"/>
                  </a:cubicBezTo>
                  <a:cubicBezTo>
                    <a:pt x="115" y="130"/>
                    <a:pt x="114" y="130"/>
                    <a:pt x="113" y="130"/>
                  </a:cubicBezTo>
                  <a:cubicBezTo>
                    <a:pt x="113" y="130"/>
                    <a:pt x="113" y="130"/>
                    <a:pt x="113" y="130"/>
                  </a:cubicBezTo>
                  <a:cubicBezTo>
                    <a:pt x="111" y="130"/>
                    <a:pt x="109" y="130"/>
                    <a:pt x="108" y="129"/>
                  </a:cubicBezTo>
                  <a:cubicBezTo>
                    <a:pt x="106" y="129"/>
                    <a:pt x="105" y="128"/>
                    <a:pt x="103" y="128"/>
                  </a:cubicBezTo>
                  <a:cubicBezTo>
                    <a:pt x="103" y="128"/>
                    <a:pt x="103" y="128"/>
                    <a:pt x="103" y="128"/>
                  </a:cubicBezTo>
                  <a:cubicBezTo>
                    <a:pt x="103" y="128"/>
                    <a:pt x="103" y="128"/>
                    <a:pt x="103" y="128"/>
                  </a:cubicBezTo>
                  <a:cubicBezTo>
                    <a:pt x="100" y="122"/>
                    <a:pt x="100" y="110"/>
                    <a:pt x="104" y="105"/>
                  </a:cubicBezTo>
                  <a:cubicBezTo>
                    <a:pt x="105" y="105"/>
                    <a:pt x="105" y="105"/>
                    <a:pt x="105" y="105"/>
                  </a:cubicBezTo>
                  <a:cubicBezTo>
                    <a:pt x="105" y="105"/>
                    <a:pt x="105" y="105"/>
                    <a:pt x="105" y="105"/>
                  </a:cubicBezTo>
                  <a:cubicBezTo>
                    <a:pt x="110" y="106"/>
                    <a:pt x="114" y="108"/>
                    <a:pt x="116" y="112"/>
                  </a:cubicBezTo>
                  <a:cubicBezTo>
                    <a:pt x="118" y="116"/>
                    <a:pt x="119" y="120"/>
                    <a:pt x="118" y="124"/>
                  </a:cubicBezTo>
                  <a:cubicBezTo>
                    <a:pt x="118" y="124"/>
                    <a:pt x="118" y="124"/>
                    <a:pt x="118" y="124"/>
                  </a:cubicBezTo>
                  <a:cubicBezTo>
                    <a:pt x="121" y="119"/>
                    <a:pt x="119" y="116"/>
                    <a:pt x="117" y="112"/>
                  </a:cubicBezTo>
                  <a:cubicBezTo>
                    <a:pt x="116" y="110"/>
                    <a:pt x="115" y="109"/>
                    <a:pt x="114" y="106"/>
                  </a:cubicBezTo>
                  <a:cubicBezTo>
                    <a:pt x="114" y="105"/>
                    <a:pt x="114" y="105"/>
                    <a:pt x="114" y="105"/>
                  </a:cubicBezTo>
                  <a:cubicBezTo>
                    <a:pt x="115" y="105"/>
                    <a:pt x="115" y="105"/>
                    <a:pt x="115" y="105"/>
                  </a:cubicBezTo>
                  <a:cubicBezTo>
                    <a:pt x="117" y="106"/>
                    <a:pt x="121" y="109"/>
                    <a:pt x="123" y="113"/>
                  </a:cubicBezTo>
                  <a:cubicBezTo>
                    <a:pt x="121" y="107"/>
                    <a:pt x="116" y="102"/>
                    <a:pt x="108" y="102"/>
                  </a:cubicBezTo>
                  <a:cubicBezTo>
                    <a:pt x="107" y="102"/>
                    <a:pt x="107" y="102"/>
                    <a:pt x="107" y="102"/>
                  </a:cubicBezTo>
                  <a:cubicBezTo>
                    <a:pt x="107" y="101"/>
                    <a:pt x="107" y="101"/>
                    <a:pt x="107" y="101"/>
                  </a:cubicBezTo>
                  <a:cubicBezTo>
                    <a:pt x="108" y="97"/>
                    <a:pt x="112" y="90"/>
                    <a:pt x="115" y="82"/>
                  </a:cubicBezTo>
                  <a:cubicBezTo>
                    <a:pt x="124" y="65"/>
                    <a:pt x="134" y="44"/>
                    <a:pt x="133" y="26"/>
                  </a:cubicBezTo>
                  <a:cubicBezTo>
                    <a:pt x="131" y="15"/>
                    <a:pt x="126" y="3"/>
                    <a:pt x="115" y="2"/>
                  </a:cubicBezTo>
                  <a:cubicBezTo>
                    <a:pt x="110" y="1"/>
                    <a:pt x="104" y="4"/>
                    <a:pt x="102" y="7"/>
                  </a:cubicBezTo>
                  <a:cubicBezTo>
                    <a:pt x="102" y="7"/>
                    <a:pt x="102" y="8"/>
                    <a:pt x="102" y="9"/>
                  </a:cubicBezTo>
                  <a:cubicBezTo>
                    <a:pt x="105" y="4"/>
                    <a:pt x="109" y="3"/>
                    <a:pt x="111" y="3"/>
                  </a:cubicBezTo>
                  <a:cubicBezTo>
                    <a:pt x="118" y="3"/>
                    <a:pt x="125" y="11"/>
                    <a:pt x="127" y="18"/>
                  </a:cubicBezTo>
                  <a:cubicBezTo>
                    <a:pt x="133" y="42"/>
                    <a:pt x="110" y="81"/>
                    <a:pt x="101" y="91"/>
                  </a:cubicBezTo>
                  <a:cubicBezTo>
                    <a:pt x="102" y="96"/>
                    <a:pt x="100" y="100"/>
                    <a:pt x="99" y="104"/>
                  </a:cubicBezTo>
                  <a:cubicBezTo>
                    <a:pt x="98" y="105"/>
                    <a:pt x="98" y="105"/>
                    <a:pt x="98" y="105"/>
                  </a:cubicBezTo>
                  <a:cubicBezTo>
                    <a:pt x="98" y="105"/>
                    <a:pt x="98" y="105"/>
                    <a:pt x="98" y="105"/>
                  </a:cubicBezTo>
                  <a:cubicBezTo>
                    <a:pt x="86" y="107"/>
                    <a:pt x="75" y="113"/>
                    <a:pt x="64" y="119"/>
                  </a:cubicBezTo>
                  <a:cubicBezTo>
                    <a:pt x="51" y="126"/>
                    <a:pt x="37" y="133"/>
                    <a:pt x="23" y="133"/>
                  </a:cubicBezTo>
                  <a:cubicBezTo>
                    <a:pt x="17" y="133"/>
                    <a:pt x="11" y="132"/>
                    <a:pt x="5" y="129"/>
                  </a:cubicBezTo>
                  <a:cubicBezTo>
                    <a:pt x="5" y="129"/>
                    <a:pt x="5" y="129"/>
                    <a:pt x="5" y="129"/>
                  </a:cubicBezTo>
                  <a:close/>
                  <a:moveTo>
                    <a:pt x="104" y="127"/>
                  </a:moveTo>
                  <a:cubicBezTo>
                    <a:pt x="106" y="127"/>
                    <a:pt x="107" y="127"/>
                    <a:pt x="108" y="128"/>
                  </a:cubicBezTo>
                  <a:cubicBezTo>
                    <a:pt x="111" y="129"/>
                    <a:pt x="113" y="129"/>
                    <a:pt x="116" y="128"/>
                  </a:cubicBezTo>
                  <a:cubicBezTo>
                    <a:pt x="118" y="123"/>
                    <a:pt x="118" y="117"/>
                    <a:pt x="115" y="113"/>
                  </a:cubicBezTo>
                  <a:cubicBezTo>
                    <a:pt x="113" y="110"/>
                    <a:pt x="109" y="107"/>
                    <a:pt x="105" y="107"/>
                  </a:cubicBezTo>
                  <a:cubicBezTo>
                    <a:pt x="102" y="111"/>
                    <a:pt x="102" y="121"/>
                    <a:pt x="104" y="127"/>
                  </a:cubicBezTo>
                  <a:close/>
                  <a:moveTo>
                    <a:pt x="89" y="110"/>
                  </a:moveTo>
                  <a:cubicBezTo>
                    <a:pt x="81" y="112"/>
                    <a:pt x="73" y="117"/>
                    <a:pt x="65" y="121"/>
                  </a:cubicBezTo>
                  <a:cubicBezTo>
                    <a:pt x="61" y="123"/>
                    <a:pt x="57" y="125"/>
                    <a:pt x="53" y="127"/>
                  </a:cubicBezTo>
                  <a:cubicBezTo>
                    <a:pt x="60" y="126"/>
                    <a:pt x="67" y="122"/>
                    <a:pt x="74" y="118"/>
                  </a:cubicBezTo>
                  <a:cubicBezTo>
                    <a:pt x="79" y="115"/>
                    <a:pt x="84" y="112"/>
                    <a:pt x="89" y="110"/>
                  </a:cubicBezTo>
                  <a:close/>
                  <a:moveTo>
                    <a:pt x="2" y="121"/>
                  </a:moveTo>
                  <a:cubicBezTo>
                    <a:pt x="2" y="123"/>
                    <a:pt x="3" y="125"/>
                    <a:pt x="4" y="127"/>
                  </a:cubicBezTo>
                  <a:cubicBezTo>
                    <a:pt x="3" y="127"/>
                    <a:pt x="3" y="125"/>
                    <a:pt x="3" y="124"/>
                  </a:cubicBezTo>
                  <a:cubicBezTo>
                    <a:pt x="3" y="123"/>
                    <a:pt x="4" y="122"/>
                    <a:pt x="3" y="121"/>
                  </a:cubicBezTo>
                  <a:cubicBezTo>
                    <a:pt x="3" y="121"/>
                    <a:pt x="3" y="121"/>
                    <a:pt x="2" y="121"/>
                  </a:cubicBezTo>
                  <a:close/>
                  <a:moveTo>
                    <a:pt x="116" y="108"/>
                  </a:moveTo>
                  <a:cubicBezTo>
                    <a:pt x="117" y="109"/>
                    <a:pt x="118" y="110"/>
                    <a:pt x="118" y="111"/>
                  </a:cubicBezTo>
                  <a:cubicBezTo>
                    <a:pt x="120" y="115"/>
                    <a:pt x="122" y="118"/>
                    <a:pt x="120" y="123"/>
                  </a:cubicBezTo>
                  <a:cubicBezTo>
                    <a:pt x="122" y="122"/>
                    <a:pt x="123" y="121"/>
                    <a:pt x="123" y="119"/>
                  </a:cubicBezTo>
                  <a:cubicBezTo>
                    <a:pt x="123" y="115"/>
                    <a:pt x="119" y="110"/>
                    <a:pt x="116" y="108"/>
                  </a:cubicBezTo>
                  <a:close/>
                  <a:moveTo>
                    <a:pt x="102" y="108"/>
                  </a:moveTo>
                  <a:cubicBezTo>
                    <a:pt x="103" y="103"/>
                    <a:pt x="103" y="103"/>
                    <a:pt x="103" y="103"/>
                  </a:cubicBezTo>
                  <a:cubicBezTo>
                    <a:pt x="104" y="92"/>
                    <a:pt x="109" y="82"/>
                    <a:pt x="114" y="72"/>
                  </a:cubicBezTo>
                  <a:cubicBezTo>
                    <a:pt x="121" y="60"/>
                    <a:pt x="127" y="47"/>
                    <a:pt x="128" y="32"/>
                  </a:cubicBezTo>
                  <a:cubicBezTo>
                    <a:pt x="130" y="32"/>
                    <a:pt x="130" y="32"/>
                    <a:pt x="130" y="32"/>
                  </a:cubicBezTo>
                  <a:cubicBezTo>
                    <a:pt x="131" y="51"/>
                    <a:pt x="122" y="68"/>
                    <a:pt x="114" y="84"/>
                  </a:cubicBezTo>
                  <a:cubicBezTo>
                    <a:pt x="110" y="90"/>
                    <a:pt x="107" y="97"/>
                    <a:pt x="104" y="103"/>
                  </a:cubicBezTo>
                  <a:lnTo>
                    <a:pt x="102" y="108"/>
                  </a:lnTo>
                  <a:close/>
                  <a:moveTo>
                    <a:pt x="128" y="44"/>
                  </a:moveTo>
                  <a:cubicBezTo>
                    <a:pt x="125" y="54"/>
                    <a:pt x="120" y="63"/>
                    <a:pt x="116" y="72"/>
                  </a:cubicBezTo>
                  <a:cubicBezTo>
                    <a:pt x="111" y="81"/>
                    <a:pt x="107" y="89"/>
                    <a:pt x="105" y="97"/>
                  </a:cubicBezTo>
                  <a:cubicBezTo>
                    <a:pt x="108" y="92"/>
                    <a:pt x="110" y="88"/>
                    <a:pt x="112" y="83"/>
                  </a:cubicBezTo>
                  <a:cubicBezTo>
                    <a:pt x="119" y="71"/>
                    <a:pt x="126" y="58"/>
                    <a:pt x="128" y="44"/>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grpSp>
      <p:sp>
        <p:nvSpPr>
          <p:cNvPr id="36" name="Picture Placeholder 33"/>
          <p:cNvSpPr>
            <a:spLocks noGrp="1" noChangeAspect="1"/>
          </p:cNvSpPr>
          <p:nvPr>
            <p:ph type="pic" sz="quarter" idx="17"/>
          </p:nvPr>
        </p:nvSpPr>
        <p:spPr>
          <a:xfrm>
            <a:off x="625215" y="1020195"/>
            <a:ext cx="3600451" cy="3200400"/>
          </a:xfrm>
          <a:solidFill>
            <a:schemeClr val="bg2"/>
          </a:solidFill>
          <a:ln w="38100">
            <a:solidFill>
              <a:schemeClr val="bg1"/>
            </a:solidFill>
          </a:ln>
        </p:spPr>
        <p:txBody>
          <a:bodyPr/>
          <a:lstStyle>
            <a:lvl1pPr marL="0" indent="0" algn="ctr">
              <a:buNone/>
              <a:defRPr/>
            </a:lvl1pPr>
          </a:lstStyle>
          <a:p>
            <a:r>
              <a:rPr lang="es-ES"/>
              <a:t>Haga clic en el icono para agregar una imagen</a:t>
            </a:r>
            <a:endParaRPr/>
          </a:p>
        </p:txBody>
      </p:sp>
      <p:sp>
        <p:nvSpPr>
          <p:cNvPr id="37" name="Picture Placeholder 33"/>
          <p:cNvSpPr>
            <a:spLocks noGrp="1" noChangeAspect="1"/>
          </p:cNvSpPr>
          <p:nvPr>
            <p:ph type="pic" sz="quarter" idx="18"/>
          </p:nvPr>
        </p:nvSpPr>
        <p:spPr>
          <a:xfrm>
            <a:off x="4908232" y="1020195"/>
            <a:ext cx="3600451" cy="3200400"/>
          </a:xfrm>
          <a:solidFill>
            <a:schemeClr val="bg2"/>
          </a:solidFill>
          <a:ln w="38100">
            <a:solidFill>
              <a:schemeClr val="bg1"/>
            </a:solidFill>
          </a:ln>
        </p:spPr>
        <p:txBody>
          <a:bodyPr/>
          <a:lstStyle>
            <a:lvl1pPr marL="0" indent="0" algn="ctr">
              <a:buNone/>
              <a:defRPr/>
            </a:lvl1pPr>
          </a:lstStyle>
          <a:p>
            <a:r>
              <a:rPr lang="es-ES"/>
              <a:t>Haga clic en el icono para agregar una imagen</a:t>
            </a:r>
            <a:endParaRPr/>
          </a:p>
        </p:txBody>
      </p:sp>
      <p:sp>
        <p:nvSpPr>
          <p:cNvPr id="39" name="Text Placeholder 3"/>
          <p:cNvSpPr>
            <a:spLocks noGrp="1"/>
          </p:cNvSpPr>
          <p:nvPr>
            <p:ph type="body" sz="half" idx="2"/>
          </p:nvPr>
        </p:nvSpPr>
        <p:spPr>
          <a:xfrm>
            <a:off x="789317" y="4648200"/>
            <a:ext cx="3276735" cy="1295400"/>
          </a:xfrm>
        </p:spPr>
        <p:txBody>
          <a:bodyPr>
            <a:normAutofit/>
          </a:bodyPr>
          <a:lstStyle>
            <a:lvl1pPr marL="0" indent="0">
              <a:spcBef>
                <a:spcPts val="1600"/>
              </a:spcBef>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el estilo de texto del patrón</a:t>
            </a:r>
          </a:p>
        </p:txBody>
      </p:sp>
      <p:sp>
        <p:nvSpPr>
          <p:cNvPr id="40" name="Text Placeholder 3"/>
          <p:cNvSpPr>
            <a:spLocks noGrp="1"/>
          </p:cNvSpPr>
          <p:nvPr>
            <p:ph type="body" sz="half" idx="19"/>
          </p:nvPr>
        </p:nvSpPr>
        <p:spPr>
          <a:xfrm>
            <a:off x="5057181" y="4648200"/>
            <a:ext cx="3276735" cy="1295400"/>
          </a:xfrm>
        </p:spPr>
        <p:txBody>
          <a:bodyPr>
            <a:normAutofit/>
          </a:bodyPr>
          <a:lstStyle>
            <a:lvl1pPr marL="0" indent="0">
              <a:spcBef>
                <a:spcPts val="1600"/>
              </a:spcBef>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el estilo de texto del patrón</a:t>
            </a:r>
          </a:p>
        </p:txBody>
      </p:sp>
    </p:spTree>
    <p:extLst>
      <p:ext uri="{BB962C8B-B14F-4D97-AF65-F5344CB8AC3E}">
        <p14:creationId xmlns:p14="http://schemas.microsoft.com/office/powerpoint/2010/main" val="1168274800"/>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Three Pictures with Captions">
    <p:spTree>
      <p:nvGrpSpPr>
        <p:cNvPr id="1" name=""/>
        <p:cNvGrpSpPr/>
        <p:nvPr/>
      </p:nvGrpSpPr>
      <p:grpSpPr>
        <a:xfrm>
          <a:off x="0" y="0"/>
          <a:ext cx="0" cy="0"/>
          <a:chOff x="0" y="0"/>
          <a:chExt cx="0" cy="0"/>
        </a:xfrm>
      </p:grpSpPr>
      <p:sp>
        <p:nvSpPr>
          <p:cNvPr id="6" name="Date Placeholder 5"/>
          <p:cNvSpPr>
            <a:spLocks noGrp="1"/>
          </p:cNvSpPr>
          <p:nvPr>
            <p:ph type="dt" sz="half" idx="10"/>
          </p:nvPr>
        </p:nvSpPr>
        <p:spPr/>
        <p:txBody>
          <a:bodyPr/>
          <a:lstStyle/>
          <a:p>
            <a:endParaRPr lang="en-US"/>
          </a:p>
        </p:txBody>
      </p:sp>
      <p:sp>
        <p:nvSpPr>
          <p:cNvPr id="7" name="Footer Placeholder 6"/>
          <p:cNvSpPr>
            <a:spLocks noGrp="1"/>
          </p:cNvSpPr>
          <p:nvPr>
            <p:ph type="ftr" sz="quarter" idx="11"/>
          </p:nvPr>
        </p:nvSpPr>
        <p:spPr/>
        <p:txBody>
          <a:bodyPr/>
          <a:lstStyle/>
          <a:p>
            <a:endParaRPr lang="en-US"/>
          </a:p>
        </p:txBody>
      </p:sp>
      <p:sp>
        <p:nvSpPr>
          <p:cNvPr id="8" name="Slide Number Placeholder 7"/>
          <p:cNvSpPr>
            <a:spLocks noGrp="1"/>
          </p:cNvSpPr>
          <p:nvPr>
            <p:ph type="sldNum" sz="quarter" idx="12"/>
          </p:nvPr>
        </p:nvSpPr>
        <p:spPr/>
        <p:txBody>
          <a:bodyPr/>
          <a:lstStyle/>
          <a:p>
            <a:fld id="{448ECE01-95E9-4AD8-A4D5-4B68396DC9E1}" type="slidenum">
              <a:rPr lang="en-US" smtClean="0"/>
              <a:pPr/>
              <a:t>‹Nº›</a:t>
            </a:fld>
            <a:endParaRPr lang="en-US"/>
          </a:p>
        </p:txBody>
      </p:sp>
      <p:grpSp>
        <p:nvGrpSpPr>
          <p:cNvPr id="35" name="Group 34"/>
          <p:cNvGrpSpPr>
            <a:grpSpLocks noChangeAspect="1"/>
          </p:cNvGrpSpPr>
          <p:nvPr/>
        </p:nvGrpSpPr>
        <p:grpSpPr>
          <a:xfrm rot="5400000">
            <a:off x="2508625" y="1070637"/>
            <a:ext cx="4116828" cy="2537460"/>
            <a:chOff x="895350" y="3313113"/>
            <a:chExt cx="3613151" cy="2790825"/>
          </a:xfrm>
          <a:solidFill>
            <a:schemeClr val="tx1">
              <a:lumMod val="50000"/>
            </a:schemeClr>
          </a:solidFill>
        </p:grpSpPr>
        <p:sp>
          <p:nvSpPr>
            <p:cNvPr id="38" name="Freeform 41"/>
            <p:cNvSpPr>
              <a:spLocks/>
            </p:cNvSpPr>
            <p:nvPr/>
          </p:nvSpPr>
          <p:spPr bwMode="auto">
            <a:xfrm>
              <a:off x="963613" y="3725863"/>
              <a:ext cx="11113" cy="1952625"/>
            </a:xfrm>
            <a:custGeom>
              <a:avLst/>
              <a:gdLst>
                <a:gd name="T0" fmla="*/ 3 w 5"/>
                <a:gd name="T1" fmla="*/ 0 h 868"/>
                <a:gd name="T2" fmla="*/ 4 w 5"/>
                <a:gd name="T3" fmla="*/ 217 h 868"/>
                <a:gd name="T4" fmla="*/ 3 w 5"/>
                <a:gd name="T5" fmla="*/ 326 h 868"/>
                <a:gd name="T6" fmla="*/ 4 w 5"/>
                <a:gd name="T7" fmla="*/ 434 h 868"/>
                <a:gd name="T8" fmla="*/ 4 w 5"/>
                <a:gd name="T9" fmla="*/ 651 h 868"/>
                <a:gd name="T10" fmla="*/ 4 w 5"/>
                <a:gd name="T11" fmla="*/ 760 h 868"/>
                <a:gd name="T12" fmla="*/ 3 w 5"/>
                <a:gd name="T13" fmla="*/ 868 h 868"/>
                <a:gd name="T14" fmla="*/ 2 w 5"/>
                <a:gd name="T15" fmla="*/ 868 h 868"/>
                <a:gd name="T16" fmla="*/ 1 w 5"/>
                <a:gd name="T17" fmla="*/ 760 h 868"/>
                <a:gd name="T18" fmla="*/ 0 w 5"/>
                <a:gd name="T19" fmla="*/ 651 h 868"/>
                <a:gd name="T20" fmla="*/ 1 w 5"/>
                <a:gd name="T21" fmla="*/ 434 h 868"/>
                <a:gd name="T22" fmla="*/ 2 w 5"/>
                <a:gd name="T23" fmla="*/ 326 h 868"/>
                <a:gd name="T24" fmla="*/ 1 w 5"/>
                <a:gd name="T25" fmla="*/ 217 h 868"/>
                <a:gd name="T26" fmla="*/ 2 w 5"/>
                <a:gd name="T27" fmla="*/ 0 h 868"/>
                <a:gd name="T28" fmla="*/ 3 w 5"/>
                <a:gd name="T29" fmla="*/ 0 h 8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 h="868">
                  <a:moveTo>
                    <a:pt x="3" y="0"/>
                  </a:moveTo>
                  <a:cubicBezTo>
                    <a:pt x="4" y="73"/>
                    <a:pt x="4" y="145"/>
                    <a:pt x="4" y="217"/>
                  </a:cubicBezTo>
                  <a:cubicBezTo>
                    <a:pt x="4" y="253"/>
                    <a:pt x="3" y="290"/>
                    <a:pt x="3" y="326"/>
                  </a:cubicBezTo>
                  <a:cubicBezTo>
                    <a:pt x="3" y="362"/>
                    <a:pt x="3" y="398"/>
                    <a:pt x="4" y="434"/>
                  </a:cubicBezTo>
                  <a:cubicBezTo>
                    <a:pt x="4" y="507"/>
                    <a:pt x="5" y="579"/>
                    <a:pt x="4" y="651"/>
                  </a:cubicBezTo>
                  <a:cubicBezTo>
                    <a:pt x="5" y="687"/>
                    <a:pt x="4" y="724"/>
                    <a:pt x="4" y="760"/>
                  </a:cubicBezTo>
                  <a:cubicBezTo>
                    <a:pt x="4" y="796"/>
                    <a:pt x="3" y="832"/>
                    <a:pt x="3" y="868"/>
                  </a:cubicBezTo>
                  <a:cubicBezTo>
                    <a:pt x="2" y="868"/>
                    <a:pt x="2" y="868"/>
                    <a:pt x="2" y="868"/>
                  </a:cubicBezTo>
                  <a:cubicBezTo>
                    <a:pt x="2" y="832"/>
                    <a:pt x="1" y="796"/>
                    <a:pt x="1" y="760"/>
                  </a:cubicBezTo>
                  <a:cubicBezTo>
                    <a:pt x="1" y="724"/>
                    <a:pt x="0" y="687"/>
                    <a:pt x="0" y="651"/>
                  </a:cubicBezTo>
                  <a:cubicBezTo>
                    <a:pt x="0" y="579"/>
                    <a:pt x="1" y="507"/>
                    <a:pt x="1" y="434"/>
                  </a:cubicBezTo>
                  <a:cubicBezTo>
                    <a:pt x="2" y="398"/>
                    <a:pt x="2" y="362"/>
                    <a:pt x="2" y="326"/>
                  </a:cubicBezTo>
                  <a:cubicBezTo>
                    <a:pt x="2" y="290"/>
                    <a:pt x="1" y="253"/>
                    <a:pt x="1" y="217"/>
                  </a:cubicBezTo>
                  <a:cubicBezTo>
                    <a:pt x="0" y="145"/>
                    <a:pt x="1" y="73"/>
                    <a:pt x="2" y="0"/>
                  </a:cubicBezTo>
                  <a:lnTo>
                    <a:pt x="3" y="0"/>
                  </a:ln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41" name="Freeform 42"/>
            <p:cNvSpPr>
              <a:spLocks/>
            </p:cNvSpPr>
            <p:nvPr/>
          </p:nvSpPr>
          <p:spPr bwMode="auto">
            <a:xfrm>
              <a:off x="1350963" y="6038850"/>
              <a:ext cx="2736850" cy="11113"/>
            </a:xfrm>
            <a:custGeom>
              <a:avLst/>
              <a:gdLst>
                <a:gd name="T0" fmla="*/ 0 w 1216"/>
                <a:gd name="T1" fmla="*/ 2 h 5"/>
                <a:gd name="T2" fmla="*/ 304 w 1216"/>
                <a:gd name="T3" fmla="*/ 1 h 5"/>
                <a:gd name="T4" fmla="*/ 456 w 1216"/>
                <a:gd name="T5" fmla="*/ 2 h 5"/>
                <a:gd name="T6" fmla="*/ 608 w 1216"/>
                <a:gd name="T7" fmla="*/ 1 h 5"/>
                <a:gd name="T8" fmla="*/ 912 w 1216"/>
                <a:gd name="T9" fmla="*/ 0 h 5"/>
                <a:gd name="T10" fmla="*/ 1064 w 1216"/>
                <a:gd name="T11" fmla="*/ 1 h 5"/>
                <a:gd name="T12" fmla="*/ 1216 w 1216"/>
                <a:gd name="T13" fmla="*/ 2 h 5"/>
                <a:gd name="T14" fmla="*/ 1216 w 1216"/>
                <a:gd name="T15" fmla="*/ 2 h 5"/>
                <a:gd name="T16" fmla="*/ 1064 w 1216"/>
                <a:gd name="T17" fmla="*/ 4 h 5"/>
                <a:gd name="T18" fmla="*/ 912 w 1216"/>
                <a:gd name="T19" fmla="*/ 4 h 5"/>
                <a:gd name="T20" fmla="*/ 608 w 1216"/>
                <a:gd name="T21" fmla="*/ 3 h 5"/>
                <a:gd name="T22" fmla="*/ 456 w 1216"/>
                <a:gd name="T23" fmla="*/ 3 h 5"/>
                <a:gd name="T24" fmla="*/ 304 w 1216"/>
                <a:gd name="T25" fmla="*/ 4 h 5"/>
                <a:gd name="T26" fmla="*/ 0 w 1216"/>
                <a:gd name="T27"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16" h="5">
                  <a:moveTo>
                    <a:pt x="0" y="2"/>
                  </a:moveTo>
                  <a:cubicBezTo>
                    <a:pt x="101" y="1"/>
                    <a:pt x="202" y="0"/>
                    <a:pt x="304" y="1"/>
                  </a:cubicBezTo>
                  <a:cubicBezTo>
                    <a:pt x="354" y="1"/>
                    <a:pt x="405" y="2"/>
                    <a:pt x="456" y="2"/>
                  </a:cubicBezTo>
                  <a:cubicBezTo>
                    <a:pt x="506" y="2"/>
                    <a:pt x="557" y="1"/>
                    <a:pt x="608" y="1"/>
                  </a:cubicBezTo>
                  <a:cubicBezTo>
                    <a:pt x="709" y="1"/>
                    <a:pt x="810" y="0"/>
                    <a:pt x="912" y="0"/>
                  </a:cubicBezTo>
                  <a:cubicBezTo>
                    <a:pt x="962" y="0"/>
                    <a:pt x="1013" y="1"/>
                    <a:pt x="1064" y="1"/>
                  </a:cubicBezTo>
                  <a:cubicBezTo>
                    <a:pt x="1114" y="1"/>
                    <a:pt x="1165" y="1"/>
                    <a:pt x="1216" y="2"/>
                  </a:cubicBezTo>
                  <a:cubicBezTo>
                    <a:pt x="1216" y="2"/>
                    <a:pt x="1216" y="2"/>
                    <a:pt x="1216" y="2"/>
                  </a:cubicBezTo>
                  <a:cubicBezTo>
                    <a:pt x="1165" y="3"/>
                    <a:pt x="1114" y="3"/>
                    <a:pt x="1064" y="4"/>
                  </a:cubicBezTo>
                  <a:cubicBezTo>
                    <a:pt x="1013" y="4"/>
                    <a:pt x="962" y="4"/>
                    <a:pt x="912" y="4"/>
                  </a:cubicBezTo>
                  <a:cubicBezTo>
                    <a:pt x="810" y="5"/>
                    <a:pt x="709" y="4"/>
                    <a:pt x="608" y="3"/>
                  </a:cubicBezTo>
                  <a:cubicBezTo>
                    <a:pt x="557" y="3"/>
                    <a:pt x="506" y="3"/>
                    <a:pt x="456" y="3"/>
                  </a:cubicBezTo>
                  <a:cubicBezTo>
                    <a:pt x="405" y="3"/>
                    <a:pt x="354" y="4"/>
                    <a:pt x="304" y="4"/>
                  </a:cubicBezTo>
                  <a:cubicBezTo>
                    <a:pt x="202" y="4"/>
                    <a:pt x="101" y="4"/>
                    <a:pt x="0" y="2"/>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42" name="Freeform 43"/>
            <p:cNvSpPr>
              <a:spLocks/>
            </p:cNvSpPr>
            <p:nvPr/>
          </p:nvSpPr>
          <p:spPr bwMode="auto">
            <a:xfrm>
              <a:off x="1330325" y="3378200"/>
              <a:ext cx="2743200" cy="11113"/>
            </a:xfrm>
            <a:custGeom>
              <a:avLst/>
              <a:gdLst>
                <a:gd name="T0" fmla="*/ 0 w 1219"/>
                <a:gd name="T1" fmla="*/ 2 h 5"/>
                <a:gd name="T2" fmla="*/ 304 w 1219"/>
                <a:gd name="T3" fmla="*/ 1 h 5"/>
                <a:gd name="T4" fmla="*/ 457 w 1219"/>
                <a:gd name="T5" fmla="*/ 2 h 5"/>
                <a:gd name="T6" fmla="*/ 609 w 1219"/>
                <a:gd name="T7" fmla="*/ 1 h 5"/>
                <a:gd name="T8" fmla="*/ 914 w 1219"/>
                <a:gd name="T9" fmla="*/ 0 h 5"/>
                <a:gd name="T10" fmla="*/ 1067 w 1219"/>
                <a:gd name="T11" fmla="*/ 1 h 5"/>
                <a:gd name="T12" fmla="*/ 1219 w 1219"/>
                <a:gd name="T13" fmla="*/ 2 h 5"/>
                <a:gd name="T14" fmla="*/ 1219 w 1219"/>
                <a:gd name="T15" fmla="*/ 3 h 5"/>
                <a:gd name="T16" fmla="*/ 1067 w 1219"/>
                <a:gd name="T17" fmla="*/ 4 h 5"/>
                <a:gd name="T18" fmla="*/ 914 w 1219"/>
                <a:gd name="T19" fmla="*/ 4 h 5"/>
                <a:gd name="T20" fmla="*/ 609 w 1219"/>
                <a:gd name="T21" fmla="*/ 3 h 5"/>
                <a:gd name="T22" fmla="*/ 457 w 1219"/>
                <a:gd name="T23" fmla="*/ 3 h 5"/>
                <a:gd name="T24" fmla="*/ 304 w 1219"/>
                <a:gd name="T25" fmla="*/ 4 h 5"/>
                <a:gd name="T26" fmla="*/ 0 w 1219"/>
                <a:gd name="T27" fmla="*/ 3 h 5"/>
                <a:gd name="T28" fmla="*/ 0 w 1219"/>
                <a:gd name="T29"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19" h="5">
                  <a:moveTo>
                    <a:pt x="0" y="2"/>
                  </a:moveTo>
                  <a:cubicBezTo>
                    <a:pt x="101" y="1"/>
                    <a:pt x="203" y="0"/>
                    <a:pt x="304" y="1"/>
                  </a:cubicBezTo>
                  <a:cubicBezTo>
                    <a:pt x="355" y="1"/>
                    <a:pt x="406" y="2"/>
                    <a:pt x="457" y="2"/>
                  </a:cubicBezTo>
                  <a:cubicBezTo>
                    <a:pt x="508" y="2"/>
                    <a:pt x="559" y="1"/>
                    <a:pt x="609" y="1"/>
                  </a:cubicBezTo>
                  <a:cubicBezTo>
                    <a:pt x="711" y="1"/>
                    <a:pt x="813" y="0"/>
                    <a:pt x="914" y="0"/>
                  </a:cubicBezTo>
                  <a:cubicBezTo>
                    <a:pt x="965" y="0"/>
                    <a:pt x="1016" y="1"/>
                    <a:pt x="1067" y="1"/>
                  </a:cubicBezTo>
                  <a:cubicBezTo>
                    <a:pt x="1117" y="1"/>
                    <a:pt x="1168" y="1"/>
                    <a:pt x="1219" y="2"/>
                  </a:cubicBezTo>
                  <a:cubicBezTo>
                    <a:pt x="1219" y="3"/>
                    <a:pt x="1219" y="3"/>
                    <a:pt x="1219" y="3"/>
                  </a:cubicBezTo>
                  <a:cubicBezTo>
                    <a:pt x="1168" y="3"/>
                    <a:pt x="1117" y="4"/>
                    <a:pt x="1067" y="4"/>
                  </a:cubicBezTo>
                  <a:cubicBezTo>
                    <a:pt x="1016" y="4"/>
                    <a:pt x="965" y="4"/>
                    <a:pt x="914" y="4"/>
                  </a:cubicBezTo>
                  <a:cubicBezTo>
                    <a:pt x="813" y="5"/>
                    <a:pt x="711" y="4"/>
                    <a:pt x="609" y="3"/>
                  </a:cubicBezTo>
                  <a:cubicBezTo>
                    <a:pt x="559" y="3"/>
                    <a:pt x="508" y="3"/>
                    <a:pt x="457" y="3"/>
                  </a:cubicBezTo>
                  <a:cubicBezTo>
                    <a:pt x="406" y="3"/>
                    <a:pt x="355" y="4"/>
                    <a:pt x="304" y="4"/>
                  </a:cubicBezTo>
                  <a:cubicBezTo>
                    <a:pt x="203" y="4"/>
                    <a:pt x="101" y="4"/>
                    <a:pt x="0" y="3"/>
                  </a:cubicBezTo>
                  <a:lnTo>
                    <a:pt x="0" y="2"/>
                  </a:ln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43" name="Freeform 44"/>
            <p:cNvSpPr>
              <a:spLocks/>
            </p:cNvSpPr>
            <p:nvPr/>
          </p:nvSpPr>
          <p:spPr bwMode="auto">
            <a:xfrm>
              <a:off x="4443413" y="3759200"/>
              <a:ext cx="9525" cy="1919288"/>
            </a:xfrm>
            <a:custGeom>
              <a:avLst/>
              <a:gdLst>
                <a:gd name="T0" fmla="*/ 2 w 4"/>
                <a:gd name="T1" fmla="*/ 853 h 853"/>
                <a:gd name="T2" fmla="*/ 0 w 4"/>
                <a:gd name="T3" fmla="*/ 640 h 853"/>
                <a:gd name="T4" fmla="*/ 1 w 4"/>
                <a:gd name="T5" fmla="*/ 533 h 853"/>
                <a:gd name="T6" fmla="*/ 1 w 4"/>
                <a:gd name="T7" fmla="*/ 427 h 853"/>
                <a:gd name="T8" fmla="*/ 0 w 4"/>
                <a:gd name="T9" fmla="*/ 213 h 853"/>
                <a:gd name="T10" fmla="*/ 0 w 4"/>
                <a:gd name="T11" fmla="*/ 107 h 853"/>
                <a:gd name="T12" fmla="*/ 2 w 4"/>
                <a:gd name="T13" fmla="*/ 0 h 853"/>
                <a:gd name="T14" fmla="*/ 2 w 4"/>
                <a:gd name="T15" fmla="*/ 0 h 853"/>
                <a:gd name="T16" fmla="*/ 3 w 4"/>
                <a:gd name="T17" fmla="*/ 107 h 853"/>
                <a:gd name="T18" fmla="*/ 4 w 4"/>
                <a:gd name="T19" fmla="*/ 213 h 853"/>
                <a:gd name="T20" fmla="*/ 3 w 4"/>
                <a:gd name="T21" fmla="*/ 427 h 853"/>
                <a:gd name="T22" fmla="*/ 2 w 4"/>
                <a:gd name="T23" fmla="*/ 533 h 853"/>
                <a:gd name="T24" fmla="*/ 3 w 4"/>
                <a:gd name="T25" fmla="*/ 640 h 853"/>
                <a:gd name="T26" fmla="*/ 2 w 4"/>
                <a:gd name="T27" fmla="*/ 853 h 8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 h="853">
                  <a:moveTo>
                    <a:pt x="2" y="853"/>
                  </a:moveTo>
                  <a:cubicBezTo>
                    <a:pt x="0" y="782"/>
                    <a:pt x="0" y="711"/>
                    <a:pt x="0" y="640"/>
                  </a:cubicBezTo>
                  <a:cubicBezTo>
                    <a:pt x="0" y="604"/>
                    <a:pt x="1" y="569"/>
                    <a:pt x="1" y="533"/>
                  </a:cubicBezTo>
                  <a:cubicBezTo>
                    <a:pt x="1" y="498"/>
                    <a:pt x="1" y="462"/>
                    <a:pt x="1" y="427"/>
                  </a:cubicBezTo>
                  <a:cubicBezTo>
                    <a:pt x="0" y="356"/>
                    <a:pt x="0" y="284"/>
                    <a:pt x="0" y="213"/>
                  </a:cubicBezTo>
                  <a:cubicBezTo>
                    <a:pt x="0" y="178"/>
                    <a:pt x="0" y="142"/>
                    <a:pt x="0" y="107"/>
                  </a:cubicBezTo>
                  <a:cubicBezTo>
                    <a:pt x="1" y="71"/>
                    <a:pt x="1" y="36"/>
                    <a:pt x="2" y="0"/>
                  </a:cubicBezTo>
                  <a:cubicBezTo>
                    <a:pt x="2" y="0"/>
                    <a:pt x="2" y="0"/>
                    <a:pt x="2" y="0"/>
                  </a:cubicBezTo>
                  <a:cubicBezTo>
                    <a:pt x="3" y="36"/>
                    <a:pt x="3" y="71"/>
                    <a:pt x="3" y="107"/>
                  </a:cubicBezTo>
                  <a:cubicBezTo>
                    <a:pt x="4" y="142"/>
                    <a:pt x="4" y="178"/>
                    <a:pt x="4" y="213"/>
                  </a:cubicBezTo>
                  <a:cubicBezTo>
                    <a:pt x="4" y="284"/>
                    <a:pt x="3" y="356"/>
                    <a:pt x="3" y="427"/>
                  </a:cubicBezTo>
                  <a:cubicBezTo>
                    <a:pt x="3" y="462"/>
                    <a:pt x="2" y="498"/>
                    <a:pt x="2" y="533"/>
                  </a:cubicBezTo>
                  <a:cubicBezTo>
                    <a:pt x="3" y="569"/>
                    <a:pt x="3" y="604"/>
                    <a:pt x="3" y="640"/>
                  </a:cubicBezTo>
                  <a:cubicBezTo>
                    <a:pt x="4" y="711"/>
                    <a:pt x="3" y="782"/>
                    <a:pt x="2" y="853"/>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44" name="Freeform 45"/>
            <p:cNvSpPr>
              <a:spLocks noEditPoints="1"/>
            </p:cNvSpPr>
            <p:nvPr/>
          </p:nvSpPr>
          <p:spPr bwMode="auto">
            <a:xfrm>
              <a:off x="903288" y="5772150"/>
              <a:ext cx="341313" cy="331788"/>
            </a:xfrm>
            <a:custGeom>
              <a:avLst/>
              <a:gdLst>
                <a:gd name="T0" fmla="*/ 127 w 152"/>
                <a:gd name="T1" fmla="*/ 122 h 148"/>
                <a:gd name="T2" fmla="*/ 84 w 152"/>
                <a:gd name="T3" fmla="*/ 134 h 148"/>
                <a:gd name="T4" fmla="*/ 112 w 152"/>
                <a:gd name="T5" fmla="*/ 131 h 148"/>
                <a:gd name="T6" fmla="*/ 48 w 152"/>
                <a:gd name="T7" fmla="*/ 142 h 148"/>
                <a:gd name="T8" fmla="*/ 4 w 152"/>
                <a:gd name="T9" fmla="*/ 95 h 148"/>
                <a:gd name="T10" fmla="*/ 20 w 152"/>
                <a:gd name="T11" fmla="*/ 61 h 148"/>
                <a:gd name="T12" fmla="*/ 26 w 152"/>
                <a:gd name="T13" fmla="*/ 58 h 148"/>
                <a:gd name="T14" fmla="*/ 31 w 152"/>
                <a:gd name="T15" fmla="*/ 23 h 148"/>
                <a:gd name="T16" fmla="*/ 19 w 152"/>
                <a:gd name="T17" fmla="*/ 0 h 148"/>
                <a:gd name="T18" fmla="*/ 33 w 152"/>
                <a:gd name="T19" fmla="*/ 57 h 148"/>
                <a:gd name="T20" fmla="*/ 41 w 152"/>
                <a:gd name="T21" fmla="*/ 63 h 148"/>
                <a:gd name="T22" fmla="*/ 36 w 152"/>
                <a:gd name="T23" fmla="*/ 80 h 148"/>
                <a:gd name="T24" fmla="*/ 26 w 152"/>
                <a:gd name="T25" fmla="*/ 67 h 148"/>
                <a:gd name="T26" fmla="*/ 64 w 152"/>
                <a:gd name="T27" fmla="*/ 132 h 148"/>
                <a:gd name="T28" fmla="*/ 84 w 152"/>
                <a:gd name="T29" fmla="*/ 112 h 148"/>
                <a:gd name="T30" fmla="*/ 77 w 152"/>
                <a:gd name="T31" fmla="*/ 131 h 148"/>
                <a:gd name="T32" fmla="*/ 152 w 152"/>
                <a:gd name="T33" fmla="*/ 129 h 148"/>
                <a:gd name="T34" fmla="*/ 114 w 152"/>
                <a:gd name="T35" fmla="*/ 131 h 148"/>
                <a:gd name="T36" fmla="*/ 127 w 152"/>
                <a:gd name="T37" fmla="*/ 122 h 148"/>
                <a:gd name="T38" fmla="*/ 74 w 152"/>
                <a:gd name="T39" fmla="*/ 128 h 148"/>
                <a:gd name="T40" fmla="*/ 68 w 152"/>
                <a:gd name="T41" fmla="*/ 112 h 148"/>
                <a:gd name="T42" fmla="*/ 66 w 152"/>
                <a:gd name="T43" fmla="*/ 117 h 148"/>
                <a:gd name="T44" fmla="*/ 66 w 152"/>
                <a:gd name="T45" fmla="*/ 125 h 148"/>
                <a:gd name="T46" fmla="*/ 73 w 152"/>
                <a:gd name="T47" fmla="*/ 128 h 148"/>
                <a:gd name="T48" fmla="*/ 74 w 152"/>
                <a:gd name="T49" fmla="*/ 114 h 148"/>
                <a:gd name="T50" fmla="*/ 74 w 152"/>
                <a:gd name="T51" fmla="*/ 128 h 148"/>
                <a:gd name="T52" fmla="*/ 9 w 152"/>
                <a:gd name="T53" fmla="*/ 88 h 148"/>
                <a:gd name="T54" fmla="*/ 56 w 152"/>
                <a:gd name="T55" fmla="*/ 135 h 148"/>
                <a:gd name="T56" fmla="*/ 9 w 152"/>
                <a:gd name="T57" fmla="*/ 88 h 148"/>
                <a:gd name="T58" fmla="*/ 37 w 152"/>
                <a:gd name="T59" fmla="*/ 61 h 148"/>
                <a:gd name="T60" fmla="*/ 31 w 152"/>
                <a:gd name="T61" fmla="*/ 77 h 148"/>
                <a:gd name="T62" fmla="*/ 37 w 152"/>
                <a:gd name="T63" fmla="*/ 61 h 148"/>
                <a:gd name="T64" fmla="*/ 30 w 152"/>
                <a:gd name="T65" fmla="*/ 57 h 148"/>
                <a:gd name="T66" fmla="*/ 33 w 152"/>
                <a:gd name="T67" fmla="*/ 31 h 148"/>
                <a:gd name="T68" fmla="*/ 30 w 152"/>
                <a:gd name="T69" fmla="*/ 57 h 148"/>
                <a:gd name="T70" fmla="*/ 30 w 152"/>
                <a:gd name="T71" fmla="*/ 61 h 148"/>
                <a:gd name="T72" fmla="*/ 30 w 152"/>
                <a:gd name="T73" fmla="*/ 74 h 148"/>
                <a:gd name="T74" fmla="*/ 30 w 152"/>
                <a:gd name="T75" fmla="*/ 61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52" h="148">
                  <a:moveTo>
                    <a:pt x="127" y="122"/>
                  </a:moveTo>
                  <a:cubicBezTo>
                    <a:pt x="115" y="118"/>
                    <a:pt x="99" y="137"/>
                    <a:pt x="84" y="134"/>
                  </a:cubicBezTo>
                  <a:cubicBezTo>
                    <a:pt x="92" y="142"/>
                    <a:pt x="106" y="130"/>
                    <a:pt x="112" y="131"/>
                  </a:cubicBezTo>
                  <a:cubicBezTo>
                    <a:pt x="95" y="147"/>
                    <a:pt x="66" y="127"/>
                    <a:pt x="48" y="142"/>
                  </a:cubicBezTo>
                  <a:cubicBezTo>
                    <a:pt x="19" y="142"/>
                    <a:pt x="1" y="123"/>
                    <a:pt x="4" y="95"/>
                  </a:cubicBezTo>
                  <a:cubicBezTo>
                    <a:pt x="6" y="82"/>
                    <a:pt x="19" y="74"/>
                    <a:pt x="20" y="61"/>
                  </a:cubicBezTo>
                  <a:cubicBezTo>
                    <a:pt x="23" y="58"/>
                    <a:pt x="22" y="60"/>
                    <a:pt x="26" y="58"/>
                  </a:cubicBezTo>
                  <a:cubicBezTo>
                    <a:pt x="25" y="45"/>
                    <a:pt x="33" y="34"/>
                    <a:pt x="31" y="23"/>
                  </a:cubicBezTo>
                  <a:cubicBezTo>
                    <a:pt x="30" y="12"/>
                    <a:pt x="19" y="8"/>
                    <a:pt x="19" y="0"/>
                  </a:cubicBezTo>
                  <a:cubicBezTo>
                    <a:pt x="36" y="7"/>
                    <a:pt x="41" y="36"/>
                    <a:pt x="33" y="57"/>
                  </a:cubicBezTo>
                  <a:cubicBezTo>
                    <a:pt x="34" y="60"/>
                    <a:pt x="40" y="59"/>
                    <a:pt x="41" y="63"/>
                  </a:cubicBezTo>
                  <a:cubicBezTo>
                    <a:pt x="43" y="69"/>
                    <a:pt x="40" y="75"/>
                    <a:pt x="36" y="80"/>
                  </a:cubicBezTo>
                  <a:cubicBezTo>
                    <a:pt x="27" y="79"/>
                    <a:pt x="20" y="74"/>
                    <a:pt x="26" y="67"/>
                  </a:cubicBezTo>
                  <a:cubicBezTo>
                    <a:pt x="1" y="88"/>
                    <a:pt x="14" y="148"/>
                    <a:pt x="64" y="132"/>
                  </a:cubicBezTo>
                  <a:cubicBezTo>
                    <a:pt x="54" y="118"/>
                    <a:pt x="73" y="97"/>
                    <a:pt x="84" y="112"/>
                  </a:cubicBezTo>
                  <a:cubicBezTo>
                    <a:pt x="86" y="123"/>
                    <a:pt x="81" y="126"/>
                    <a:pt x="77" y="131"/>
                  </a:cubicBezTo>
                  <a:cubicBezTo>
                    <a:pt x="101" y="137"/>
                    <a:pt x="133" y="102"/>
                    <a:pt x="152" y="129"/>
                  </a:cubicBezTo>
                  <a:cubicBezTo>
                    <a:pt x="143" y="117"/>
                    <a:pt x="124" y="124"/>
                    <a:pt x="114" y="131"/>
                  </a:cubicBezTo>
                  <a:cubicBezTo>
                    <a:pt x="116" y="126"/>
                    <a:pt x="123" y="126"/>
                    <a:pt x="127" y="122"/>
                  </a:cubicBezTo>
                  <a:close/>
                  <a:moveTo>
                    <a:pt x="74" y="128"/>
                  </a:moveTo>
                  <a:cubicBezTo>
                    <a:pt x="91" y="127"/>
                    <a:pt x="78" y="98"/>
                    <a:pt x="68" y="112"/>
                  </a:cubicBezTo>
                  <a:cubicBezTo>
                    <a:pt x="75" y="112"/>
                    <a:pt x="69" y="117"/>
                    <a:pt x="66" y="117"/>
                  </a:cubicBezTo>
                  <a:cubicBezTo>
                    <a:pt x="66" y="119"/>
                    <a:pt x="66" y="122"/>
                    <a:pt x="66" y="125"/>
                  </a:cubicBezTo>
                  <a:cubicBezTo>
                    <a:pt x="68" y="126"/>
                    <a:pt x="69" y="128"/>
                    <a:pt x="73" y="128"/>
                  </a:cubicBezTo>
                  <a:cubicBezTo>
                    <a:pt x="75" y="124"/>
                    <a:pt x="80" y="117"/>
                    <a:pt x="74" y="114"/>
                  </a:cubicBezTo>
                  <a:cubicBezTo>
                    <a:pt x="84" y="115"/>
                    <a:pt x="78" y="125"/>
                    <a:pt x="74" y="128"/>
                  </a:cubicBezTo>
                  <a:close/>
                  <a:moveTo>
                    <a:pt x="9" y="88"/>
                  </a:moveTo>
                  <a:cubicBezTo>
                    <a:pt x="0" y="121"/>
                    <a:pt x="28" y="148"/>
                    <a:pt x="56" y="135"/>
                  </a:cubicBezTo>
                  <a:cubicBezTo>
                    <a:pt x="20" y="145"/>
                    <a:pt x="13" y="115"/>
                    <a:pt x="9" y="88"/>
                  </a:cubicBezTo>
                  <a:close/>
                  <a:moveTo>
                    <a:pt x="37" y="61"/>
                  </a:moveTo>
                  <a:cubicBezTo>
                    <a:pt x="38" y="69"/>
                    <a:pt x="34" y="72"/>
                    <a:pt x="31" y="77"/>
                  </a:cubicBezTo>
                  <a:cubicBezTo>
                    <a:pt x="40" y="78"/>
                    <a:pt x="42" y="66"/>
                    <a:pt x="37" y="61"/>
                  </a:cubicBezTo>
                  <a:close/>
                  <a:moveTo>
                    <a:pt x="30" y="57"/>
                  </a:moveTo>
                  <a:cubicBezTo>
                    <a:pt x="30" y="49"/>
                    <a:pt x="38" y="40"/>
                    <a:pt x="33" y="31"/>
                  </a:cubicBezTo>
                  <a:cubicBezTo>
                    <a:pt x="34" y="41"/>
                    <a:pt x="26" y="49"/>
                    <a:pt x="30" y="57"/>
                  </a:cubicBezTo>
                  <a:close/>
                  <a:moveTo>
                    <a:pt x="30" y="61"/>
                  </a:moveTo>
                  <a:cubicBezTo>
                    <a:pt x="28" y="63"/>
                    <a:pt x="27" y="72"/>
                    <a:pt x="30" y="74"/>
                  </a:cubicBezTo>
                  <a:cubicBezTo>
                    <a:pt x="33" y="70"/>
                    <a:pt x="36" y="63"/>
                    <a:pt x="30" y="61"/>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45" name="Freeform 46"/>
            <p:cNvSpPr>
              <a:spLocks noEditPoints="1"/>
            </p:cNvSpPr>
            <p:nvPr/>
          </p:nvSpPr>
          <p:spPr bwMode="auto">
            <a:xfrm>
              <a:off x="906463" y="5768975"/>
              <a:ext cx="341313" cy="323850"/>
            </a:xfrm>
            <a:custGeom>
              <a:avLst/>
              <a:gdLst>
                <a:gd name="T0" fmla="*/ 2 w 151"/>
                <a:gd name="T1" fmla="*/ 96 h 144"/>
                <a:gd name="T2" fmla="*/ 21 w 151"/>
                <a:gd name="T3" fmla="*/ 59 h 144"/>
                <a:gd name="T4" fmla="*/ 22 w 151"/>
                <a:gd name="T5" fmla="*/ 12 h 144"/>
                <a:gd name="T6" fmla="*/ 32 w 151"/>
                <a:gd name="T7" fmla="*/ 58 h 144"/>
                <a:gd name="T8" fmla="*/ 34 w 151"/>
                <a:gd name="T9" fmla="*/ 81 h 144"/>
                <a:gd name="T10" fmla="*/ 15 w 151"/>
                <a:gd name="T11" fmla="*/ 112 h 144"/>
                <a:gd name="T12" fmla="*/ 73 w 151"/>
                <a:gd name="T13" fmla="*/ 107 h 144"/>
                <a:gd name="T14" fmla="*/ 76 w 151"/>
                <a:gd name="T15" fmla="*/ 131 h 144"/>
                <a:gd name="T16" fmla="*/ 151 w 151"/>
                <a:gd name="T17" fmla="*/ 130 h 144"/>
                <a:gd name="T18" fmla="*/ 110 w 151"/>
                <a:gd name="T19" fmla="*/ 134 h 144"/>
                <a:gd name="T20" fmla="*/ 66 w 151"/>
                <a:gd name="T21" fmla="*/ 138 h 144"/>
                <a:gd name="T22" fmla="*/ 12 w 151"/>
                <a:gd name="T23" fmla="*/ 128 h 144"/>
                <a:gd name="T24" fmla="*/ 86 w 151"/>
                <a:gd name="T25" fmla="*/ 138 h 144"/>
                <a:gd name="T26" fmla="*/ 86 w 151"/>
                <a:gd name="T27" fmla="*/ 134 h 144"/>
                <a:gd name="T28" fmla="*/ 75 w 151"/>
                <a:gd name="T29" fmla="*/ 133 h 144"/>
                <a:gd name="T30" fmla="*/ 77 w 151"/>
                <a:gd name="T31" fmla="*/ 128 h 144"/>
                <a:gd name="T32" fmla="*/ 66 w 151"/>
                <a:gd name="T33" fmla="*/ 128 h 144"/>
                <a:gd name="T34" fmla="*/ 64 w 151"/>
                <a:gd name="T35" fmla="*/ 117 h 144"/>
                <a:gd name="T36" fmla="*/ 65 w 151"/>
                <a:gd name="T37" fmla="*/ 114 h 144"/>
                <a:gd name="T38" fmla="*/ 63 w 151"/>
                <a:gd name="T39" fmla="*/ 133 h 144"/>
                <a:gd name="T40" fmla="*/ 54 w 151"/>
                <a:gd name="T41" fmla="*/ 137 h 144"/>
                <a:gd name="T42" fmla="*/ 7 w 151"/>
                <a:gd name="T43" fmla="*/ 86 h 144"/>
                <a:gd name="T44" fmla="*/ 41 w 151"/>
                <a:gd name="T45" fmla="*/ 139 h 144"/>
                <a:gd name="T46" fmla="*/ 92 w 151"/>
                <a:gd name="T47" fmla="*/ 138 h 144"/>
                <a:gd name="T48" fmla="*/ 41 w 151"/>
                <a:gd name="T49" fmla="*/ 137 h 144"/>
                <a:gd name="T50" fmla="*/ 26 w 151"/>
                <a:gd name="T51" fmla="*/ 65 h 144"/>
                <a:gd name="T52" fmla="*/ 32 w 151"/>
                <a:gd name="T53" fmla="*/ 64 h 144"/>
                <a:gd name="T54" fmla="*/ 26 w 151"/>
                <a:gd name="T55" fmla="*/ 72 h 144"/>
                <a:gd name="T56" fmla="*/ 33 w 151"/>
                <a:gd name="T57" fmla="*/ 80 h 144"/>
                <a:gd name="T58" fmla="*/ 38 w 151"/>
                <a:gd name="T59" fmla="*/ 73 h 144"/>
                <a:gd name="T60" fmla="*/ 28 w 151"/>
                <a:gd name="T61" fmla="*/ 78 h 144"/>
                <a:gd name="T62" fmla="*/ 34 w 151"/>
                <a:gd name="T63" fmla="*/ 61 h 144"/>
                <a:gd name="T64" fmla="*/ 18 w 151"/>
                <a:gd name="T65" fmla="*/ 2 h 144"/>
                <a:gd name="T66" fmla="*/ 31 w 151"/>
                <a:gd name="T67" fmla="*/ 32 h 144"/>
                <a:gd name="T68" fmla="*/ 27 w 151"/>
                <a:gd name="T69" fmla="*/ 58 h 144"/>
                <a:gd name="T70" fmla="*/ 28 w 151"/>
                <a:gd name="T71" fmla="*/ 42 h 144"/>
                <a:gd name="T72" fmla="*/ 21 w 151"/>
                <a:gd name="T73" fmla="*/ 61 h 144"/>
                <a:gd name="T74" fmla="*/ 7 w 151"/>
                <a:gd name="T75" fmla="*/ 86 h 144"/>
                <a:gd name="T76" fmla="*/ 110 w 151"/>
                <a:gd name="T77" fmla="*/ 131 h 144"/>
                <a:gd name="T78" fmla="*/ 121 w 151"/>
                <a:gd name="T79" fmla="*/ 123 h 144"/>
                <a:gd name="T80" fmla="*/ 67 w 151"/>
                <a:gd name="T81" fmla="*/ 127 h 144"/>
                <a:gd name="T82" fmla="*/ 74 w 151"/>
                <a:gd name="T83" fmla="*/ 118 h 144"/>
                <a:gd name="T84" fmla="*/ 64 w 151"/>
                <a:gd name="T85" fmla="*/ 118 h 144"/>
                <a:gd name="T86" fmla="*/ 75 w 151"/>
                <a:gd name="T87" fmla="*/ 118 h 144"/>
                <a:gd name="T88" fmla="*/ 70 w 151"/>
                <a:gd name="T89" fmla="*/ 114 h 144"/>
                <a:gd name="T90" fmla="*/ 79 w 151"/>
                <a:gd name="T91" fmla="*/ 120 h 144"/>
                <a:gd name="T92" fmla="*/ 122 w 151"/>
                <a:gd name="T93" fmla="*/ 122 h 144"/>
                <a:gd name="T94" fmla="*/ 123 w 151"/>
                <a:gd name="T95" fmla="*/ 125 h 144"/>
                <a:gd name="T96" fmla="*/ 122 w 151"/>
                <a:gd name="T97" fmla="*/ 122 h 144"/>
                <a:gd name="T98" fmla="*/ 81 w 151"/>
                <a:gd name="T99" fmla="*/ 114 h 144"/>
                <a:gd name="T100" fmla="*/ 32 w 151"/>
                <a:gd name="T101" fmla="*/ 74 h 144"/>
                <a:gd name="T102" fmla="*/ 28 w 151"/>
                <a:gd name="T103" fmla="*/ 63 h 144"/>
                <a:gd name="T104" fmla="*/ 28 w 151"/>
                <a:gd name="T105" fmla="*/ 63 h 144"/>
                <a:gd name="T106" fmla="*/ 29 w 151"/>
                <a:gd name="T107" fmla="*/ 49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51" h="144">
                  <a:moveTo>
                    <a:pt x="47" y="144"/>
                  </a:moveTo>
                  <a:cubicBezTo>
                    <a:pt x="46" y="144"/>
                    <a:pt x="46" y="144"/>
                    <a:pt x="46" y="144"/>
                  </a:cubicBezTo>
                  <a:cubicBezTo>
                    <a:pt x="32" y="144"/>
                    <a:pt x="19" y="139"/>
                    <a:pt x="11" y="129"/>
                  </a:cubicBezTo>
                  <a:cubicBezTo>
                    <a:pt x="3" y="121"/>
                    <a:pt x="0" y="109"/>
                    <a:pt x="2" y="96"/>
                  </a:cubicBezTo>
                  <a:cubicBezTo>
                    <a:pt x="3" y="90"/>
                    <a:pt x="6" y="84"/>
                    <a:pt x="10" y="79"/>
                  </a:cubicBezTo>
                  <a:cubicBezTo>
                    <a:pt x="13" y="73"/>
                    <a:pt x="17" y="68"/>
                    <a:pt x="17" y="62"/>
                  </a:cubicBezTo>
                  <a:cubicBezTo>
                    <a:pt x="17" y="62"/>
                    <a:pt x="17" y="62"/>
                    <a:pt x="17" y="62"/>
                  </a:cubicBezTo>
                  <a:cubicBezTo>
                    <a:pt x="19" y="60"/>
                    <a:pt x="20" y="59"/>
                    <a:pt x="21" y="59"/>
                  </a:cubicBezTo>
                  <a:cubicBezTo>
                    <a:pt x="21" y="59"/>
                    <a:pt x="22" y="59"/>
                    <a:pt x="23" y="59"/>
                  </a:cubicBezTo>
                  <a:cubicBezTo>
                    <a:pt x="23" y="53"/>
                    <a:pt x="24" y="47"/>
                    <a:pt x="26" y="41"/>
                  </a:cubicBezTo>
                  <a:cubicBezTo>
                    <a:pt x="28" y="35"/>
                    <a:pt x="30" y="30"/>
                    <a:pt x="29" y="24"/>
                  </a:cubicBezTo>
                  <a:cubicBezTo>
                    <a:pt x="28" y="19"/>
                    <a:pt x="25" y="15"/>
                    <a:pt x="22" y="12"/>
                  </a:cubicBezTo>
                  <a:cubicBezTo>
                    <a:pt x="19" y="8"/>
                    <a:pt x="16" y="5"/>
                    <a:pt x="16" y="1"/>
                  </a:cubicBezTo>
                  <a:cubicBezTo>
                    <a:pt x="16" y="0"/>
                    <a:pt x="16" y="0"/>
                    <a:pt x="16" y="0"/>
                  </a:cubicBezTo>
                  <a:cubicBezTo>
                    <a:pt x="17" y="0"/>
                    <a:pt x="17" y="0"/>
                    <a:pt x="17" y="0"/>
                  </a:cubicBezTo>
                  <a:cubicBezTo>
                    <a:pt x="35" y="8"/>
                    <a:pt x="40" y="37"/>
                    <a:pt x="32" y="58"/>
                  </a:cubicBezTo>
                  <a:cubicBezTo>
                    <a:pt x="32" y="59"/>
                    <a:pt x="34" y="59"/>
                    <a:pt x="35" y="60"/>
                  </a:cubicBezTo>
                  <a:cubicBezTo>
                    <a:pt x="37" y="61"/>
                    <a:pt x="39" y="61"/>
                    <a:pt x="40" y="63"/>
                  </a:cubicBezTo>
                  <a:cubicBezTo>
                    <a:pt x="43" y="72"/>
                    <a:pt x="37" y="78"/>
                    <a:pt x="34" y="81"/>
                  </a:cubicBezTo>
                  <a:cubicBezTo>
                    <a:pt x="34" y="81"/>
                    <a:pt x="34" y="81"/>
                    <a:pt x="34" y="81"/>
                  </a:cubicBezTo>
                  <a:cubicBezTo>
                    <a:pt x="34" y="81"/>
                    <a:pt x="34" y="81"/>
                    <a:pt x="34" y="81"/>
                  </a:cubicBezTo>
                  <a:cubicBezTo>
                    <a:pt x="28" y="81"/>
                    <a:pt x="23" y="79"/>
                    <a:pt x="22" y="76"/>
                  </a:cubicBezTo>
                  <a:cubicBezTo>
                    <a:pt x="21" y="75"/>
                    <a:pt x="21" y="73"/>
                    <a:pt x="21" y="71"/>
                  </a:cubicBezTo>
                  <a:cubicBezTo>
                    <a:pt x="12" y="82"/>
                    <a:pt x="10" y="98"/>
                    <a:pt x="15" y="112"/>
                  </a:cubicBezTo>
                  <a:cubicBezTo>
                    <a:pt x="20" y="127"/>
                    <a:pt x="32" y="135"/>
                    <a:pt x="46" y="135"/>
                  </a:cubicBezTo>
                  <a:cubicBezTo>
                    <a:pt x="51" y="135"/>
                    <a:pt x="56" y="134"/>
                    <a:pt x="61" y="133"/>
                  </a:cubicBezTo>
                  <a:cubicBezTo>
                    <a:pt x="58" y="128"/>
                    <a:pt x="57" y="122"/>
                    <a:pt x="60" y="116"/>
                  </a:cubicBezTo>
                  <a:cubicBezTo>
                    <a:pt x="63" y="111"/>
                    <a:pt x="68" y="107"/>
                    <a:pt x="73" y="107"/>
                  </a:cubicBezTo>
                  <a:cubicBezTo>
                    <a:pt x="75" y="107"/>
                    <a:pt x="79" y="108"/>
                    <a:pt x="83" y="113"/>
                  </a:cubicBezTo>
                  <a:cubicBezTo>
                    <a:pt x="83" y="113"/>
                    <a:pt x="83" y="113"/>
                    <a:pt x="83" y="113"/>
                  </a:cubicBezTo>
                  <a:cubicBezTo>
                    <a:pt x="84" y="122"/>
                    <a:pt x="81" y="126"/>
                    <a:pt x="77" y="130"/>
                  </a:cubicBezTo>
                  <a:cubicBezTo>
                    <a:pt x="77" y="130"/>
                    <a:pt x="77" y="131"/>
                    <a:pt x="76" y="131"/>
                  </a:cubicBezTo>
                  <a:cubicBezTo>
                    <a:pt x="78" y="132"/>
                    <a:pt x="80" y="132"/>
                    <a:pt x="82" y="132"/>
                  </a:cubicBezTo>
                  <a:cubicBezTo>
                    <a:pt x="90" y="132"/>
                    <a:pt x="98" y="129"/>
                    <a:pt x="107" y="125"/>
                  </a:cubicBezTo>
                  <a:cubicBezTo>
                    <a:pt x="115" y="122"/>
                    <a:pt x="123" y="119"/>
                    <a:pt x="131" y="119"/>
                  </a:cubicBezTo>
                  <a:cubicBezTo>
                    <a:pt x="139" y="119"/>
                    <a:pt x="146" y="123"/>
                    <a:pt x="151" y="130"/>
                  </a:cubicBezTo>
                  <a:cubicBezTo>
                    <a:pt x="150" y="131"/>
                    <a:pt x="150" y="131"/>
                    <a:pt x="150" y="131"/>
                  </a:cubicBezTo>
                  <a:cubicBezTo>
                    <a:pt x="146" y="127"/>
                    <a:pt x="142" y="124"/>
                    <a:pt x="136" y="124"/>
                  </a:cubicBezTo>
                  <a:cubicBezTo>
                    <a:pt x="126" y="124"/>
                    <a:pt x="115" y="131"/>
                    <a:pt x="112" y="132"/>
                  </a:cubicBezTo>
                  <a:cubicBezTo>
                    <a:pt x="110" y="134"/>
                    <a:pt x="110" y="134"/>
                    <a:pt x="110" y="134"/>
                  </a:cubicBezTo>
                  <a:cubicBezTo>
                    <a:pt x="110" y="133"/>
                    <a:pt x="110" y="133"/>
                    <a:pt x="110" y="133"/>
                  </a:cubicBezTo>
                  <a:cubicBezTo>
                    <a:pt x="105" y="137"/>
                    <a:pt x="99" y="139"/>
                    <a:pt x="90" y="139"/>
                  </a:cubicBezTo>
                  <a:cubicBezTo>
                    <a:pt x="86" y="139"/>
                    <a:pt x="82" y="139"/>
                    <a:pt x="78" y="139"/>
                  </a:cubicBezTo>
                  <a:cubicBezTo>
                    <a:pt x="74" y="138"/>
                    <a:pt x="70" y="138"/>
                    <a:pt x="66" y="138"/>
                  </a:cubicBezTo>
                  <a:cubicBezTo>
                    <a:pt x="58" y="138"/>
                    <a:pt x="52" y="140"/>
                    <a:pt x="47" y="144"/>
                  </a:cubicBezTo>
                  <a:close/>
                  <a:moveTo>
                    <a:pt x="7" y="86"/>
                  </a:moveTo>
                  <a:cubicBezTo>
                    <a:pt x="5" y="89"/>
                    <a:pt x="4" y="93"/>
                    <a:pt x="3" y="96"/>
                  </a:cubicBezTo>
                  <a:cubicBezTo>
                    <a:pt x="2" y="109"/>
                    <a:pt x="5" y="120"/>
                    <a:pt x="12" y="128"/>
                  </a:cubicBezTo>
                  <a:cubicBezTo>
                    <a:pt x="20" y="137"/>
                    <a:pt x="32" y="142"/>
                    <a:pt x="46" y="142"/>
                  </a:cubicBezTo>
                  <a:cubicBezTo>
                    <a:pt x="51" y="138"/>
                    <a:pt x="57" y="136"/>
                    <a:pt x="66" y="136"/>
                  </a:cubicBezTo>
                  <a:cubicBezTo>
                    <a:pt x="70" y="136"/>
                    <a:pt x="74" y="137"/>
                    <a:pt x="78" y="137"/>
                  </a:cubicBezTo>
                  <a:cubicBezTo>
                    <a:pt x="81" y="137"/>
                    <a:pt x="83" y="138"/>
                    <a:pt x="86" y="138"/>
                  </a:cubicBezTo>
                  <a:cubicBezTo>
                    <a:pt x="84" y="137"/>
                    <a:pt x="83" y="136"/>
                    <a:pt x="81" y="135"/>
                  </a:cubicBezTo>
                  <a:cubicBezTo>
                    <a:pt x="80" y="133"/>
                    <a:pt x="80" y="133"/>
                    <a:pt x="80" y="133"/>
                  </a:cubicBezTo>
                  <a:cubicBezTo>
                    <a:pt x="82" y="134"/>
                    <a:pt x="82" y="134"/>
                    <a:pt x="82" y="134"/>
                  </a:cubicBezTo>
                  <a:cubicBezTo>
                    <a:pt x="83" y="134"/>
                    <a:pt x="84" y="134"/>
                    <a:pt x="86" y="134"/>
                  </a:cubicBezTo>
                  <a:cubicBezTo>
                    <a:pt x="92" y="134"/>
                    <a:pt x="99" y="131"/>
                    <a:pt x="105" y="128"/>
                  </a:cubicBezTo>
                  <a:cubicBezTo>
                    <a:pt x="105" y="128"/>
                    <a:pt x="105" y="128"/>
                    <a:pt x="105" y="128"/>
                  </a:cubicBezTo>
                  <a:cubicBezTo>
                    <a:pt x="97" y="131"/>
                    <a:pt x="89" y="133"/>
                    <a:pt x="82" y="133"/>
                  </a:cubicBezTo>
                  <a:cubicBezTo>
                    <a:pt x="79" y="133"/>
                    <a:pt x="77" y="133"/>
                    <a:pt x="75" y="133"/>
                  </a:cubicBezTo>
                  <a:cubicBezTo>
                    <a:pt x="74" y="132"/>
                    <a:pt x="74" y="132"/>
                    <a:pt x="74" y="132"/>
                  </a:cubicBezTo>
                  <a:cubicBezTo>
                    <a:pt x="74" y="131"/>
                    <a:pt x="74" y="131"/>
                    <a:pt x="74" y="131"/>
                  </a:cubicBezTo>
                  <a:cubicBezTo>
                    <a:pt x="75" y="131"/>
                    <a:pt x="76" y="130"/>
                    <a:pt x="76" y="129"/>
                  </a:cubicBezTo>
                  <a:cubicBezTo>
                    <a:pt x="77" y="129"/>
                    <a:pt x="77" y="128"/>
                    <a:pt x="77" y="128"/>
                  </a:cubicBezTo>
                  <a:cubicBezTo>
                    <a:pt x="76" y="129"/>
                    <a:pt x="74" y="130"/>
                    <a:pt x="72" y="130"/>
                  </a:cubicBezTo>
                  <a:cubicBezTo>
                    <a:pt x="70" y="130"/>
                    <a:pt x="70" y="130"/>
                    <a:pt x="70" y="130"/>
                  </a:cubicBezTo>
                  <a:cubicBezTo>
                    <a:pt x="70" y="130"/>
                    <a:pt x="70" y="130"/>
                    <a:pt x="70" y="130"/>
                  </a:cubicBezTo>
                  <a:cubicBezTo>
                    <a:pt x="68" y="130"/>
                    <a:pt x="67" y="129"/>
                    <a:pt x="66" y="128"/>
                  </a:cubicBezTo>
                  <a:cubicBezTo>
                    <a:pt x="65" y="128"/>
                    <a:pt x="64" y="127"/>
                    <a:pt x="63" y="127"/>
                  </a:cubicBezTo>
                  <a:cubicBezTo>
                    <a:pt x="63" y="127"/>
                    <a:pt x="63" y="127"/>
                    <a:pt x="63" y="127"/>
                  </a:cubicBezTo>
                  <a:cubicBezTo>
                    <a:pt x="63" y="117"/>
                    <a:pt x="63" y="117"/>
                    <a:pt x="63" y="117"/>
                  </a:cubicBezTo>
                  <a:cubicBezTo>
                    <a:pt x="64" y="117"/>
                    <a:pt x="64" y="117"/>
                    <a:pt x="64" y="117"/>
                  </a:cubicBezTo>
                  <a:cubicBezTo>
                    <a:pt x="64" y="117"/>
                    <a:pt x="64" y="117"/>
                    <a:pt x="64" y="117"/>
                  </a:cubicBezTo>
                  <a:cubicBezTo>
                    <a:pt x="66" y="117"/>
                    <a:pt x="68" y="115"/>
                    <a:pt x="68" y="114"/>
                  </a:cubicBezTo>
                  <a:cubicBezTo>
                    <a:pt x="68" y="114"/>
                    <a:pt x="68" y="114"/>
                    <a:pt x="66" y="114"/>
                  </a:cubicBezTo>
                  <a:cubicBezTo>
                    <a:pt x="65" y="114"/>
                    <a:pt x="65" y="114"/>
                    <a:pt x="65" y="114"/>
                  </a:cubicBezTo>
                  <a:cubicBezTo>
                    <a:pt x="66" y="113"/>
                    <a:pt x="66" y="113"/>
                    <a:pt x="66" y="113"/>
                  </a:cubicBezTo>
                  <a:cubicBezTo>
                    <a:pt x="67" y="110"/>
                    <a:pt x="69" y="109"/>
                    <a:pt x="71" y="109"/>
                  </a:cubicBezTo>
                  <a:cubicBezTo>
                    <a:pt x="67" y="110"/>
                    <a:pt x="64" y="113"/>
                    <a:pt x="62" y="117"/>
                  </a:cubicBezTo>
                  <a:cubicBezTo>
                    <a:pt x="59" y="122"/>
                    <a:pt x="59" y="128"/>
                    <a:pt x="63" y="133"/>
                  </a:cubicBezTo>
                  <a:cubicBezTo>
                    <a:pt x="63" y="134"/>
                    <a:pt x="63" y="134"/>
                    <a:pt x="63" y="134"/>
                  </a:cubicBezTo>
                  <a:cubicBezTo>
                    <a:pt x="62" y="134"/>
                    <a:pt x="62" y="134"/>
                    <a:pt x="62" y="134"/>
                  </a:cubicBezTo>
                  <a:cubicBezTo>
                    <a:pt x="59" y="135"/>
                    <a:pt x="56" y="136"/>
                    <a:pt x="54" y="136"/>
                  </a:cubicBezTo>
                  <a:cubicBezTo>
                    <a:pt x="54" y="137"/>
                    <a:pt x="54" y="137"/>
                    <a:pt x="54" y="137"/>
                  </a:cubicBezTo>
                  <a:cubicBezTo>
                    <a:pt x="49" y="139"/>
                    <a:pt x="44" y="140"/>
                    <a:pt x="39" y="140"/>
                  </a:cubicBezTo>
                  <a:cubicBezTo>
                    <a:pt x="29" y="140"/>
                    <a:pt x="19" y="135"/>
                    <a:pt x="13" y="127"/>
                  </a:cubicBezTo>
                  <a:cubicBezTo>
                    <a:pt x="5" y="116"/>
                    <a:pt x="2" y="103"/>
                    <a:pt x="6" y="89"/>
                  </a:cubicBezTo>
                  <a:lnTo>
                    <a:pt x="7" y="86"/>
                  </a:lnTo>
                  <a:close/>
                  <a:moveTo>
                    <a:pt x="7" y="93"/>
                  </a:moveTo>
                  <a:cubicBezTo>
                    <a:pt x="4" y="105"/>
                    <a:pt x="7" y="117"/>
                    <a:pt x="14" y="126"/>
                  </a:cubicBezTo>
                  <a:cubicBezTo>
                    <a:pt x="21" y="135"/>
                    <a:pt x="31" y="139"/>
                    <a:pt x="41" y="139"/>
                  </a:cubicBezTo>
                  <a:cubicBezTo>
                    <a:pt x="41" y="139"/>
                    <a:pt x="41" y="139"/>
                    <a:pt x="41" y="139"/>
                  </a:cubicBezTo>
                  <a:cubicBezTo>
                    <a:pt x="16" y="139"/>
                    <a:pt x="10" y="113"/>
                    <a:pt x="7" y="93"/>
                  </a:cubicBezTo>
                  <a:close/>
                  <a:moveTo>
                    <a:pt x="108" y="133"/>
                  </a:moveTo>
                  <a:cubicBezTo>
                    <a:pt x="106" y="133"/>
                    <a:pt x="104" y="134"/>
                    <a:pt x="102" y="135"/>
                  </a:cubicBezTo>
                  <a:cubicBezTo>
                    <a:pt x="99" y="136"/>
                    <a:pt x="95" y="137"/>
                    <a:pt x="92" y="138"/>
                  </a:cubicBezTo>
                  <a:cubicBezTo>
                    <a:pt x="99" y="138"/>
                    <a:pt x="104" y="136"/>
                    <a:pt x="108" y="133"/>
                  </a:cubicBezTo>
                  <a:close/>
                  <a:moveTo>
                    <a:pt x="7" y="86"/>
                  </a:moveTo>
                  <a:cubicBezTo>
                    <a:pt x="7" y="89"/>
                    <a:pt x="7" y="89"/>
                    <a:pt x="7" y="89"/>
                  </a:cubicBezTo>
                  <a:cubicBezTo>
                    <a:pt x="12" y="114"/>
                    <a:pt x="17" y="137"/>
                    <a:pt x="41" y="137"/>
                  </a:cubicBezTo>
                  <a:cubicBezTo>
                    <a:pt x="43" y="137"/>
                    <a:pt x="45" y="137"/>
                    <a:pt x="48" y="137"/>
                  </a:cubicBezTo>
                  <a:cubicBezTo>
                    <a:pt x="32" y="137"/>
                    <a:pt x="19" y="128"/>
                    <a:pt x="13" y="113"/>
                  </a:cubicBezTo>
                  <a:cubicBezTo>
                    <a:pt x="7" y="96"/>
                    <a:pt x="12" y="77"/>
                    <a:pt x="23" y="67"/>
                  </a:cubicBezTo>
                  <a:cubicBezTo>
                    <a:pt x="26" y="65"/>
                    <a:pt x="26" y="65"/>
                    <a:pt x="26" y="65"/>
                  </a:cubicBezTo>
                  <a:cubicBezTo>
                    <a:pt x="26" y="63"/>
                    <a:pt x="27" y="62"/>
                    <a:pt x="27" y="62"/>
                  </a:cubicBezTo>
                  <a:cubicBezTo>
                    <a:pt x="28" y="61"/>
                    <a:pt x="28" y="61"/>
                    <a:pt x="28" y="61"/>
                  </a:cubicBezTo>
                  <a:cubicBezTo>
                    <a:pt x="28" y="61"/>
                    <a:pt x="28" y="61"/>
                    <a:pt x="28" y="61"/>
                  </a:cubicBezTo>
                  <a:cubicBezTo>
                    <a:pt x="30" y="62"/>
                    <a:pt x="31" y="63"/>
                    <a:pt x="32" y="64"/>
                  </a:cubicBezTo>
                  <a:cubicBezTo>
                    <a:pt x="33" y="68"/>
                    <a:pt x="30" y="73"/>
                    <a:pt x="29" y="75"/>
                  </a:cubicBezTo>
                  <a:cubicBezTo>
                    <a:pt x="28" y="76"/>
                    <a:pt x="28" y="76"/>
                    <a:pt x="28" y="76"/>
                  </a:cubicBezTo>
                  <a:cubicBezTo>
                    <a:pt x="28" y="76"/>
                    <a:pt x="28" y="76"/>
                    <a:pt x="28" y="76"/>
                  </a:cubicBezTo>
                  <a:cubicBezTo>
                    <a:pt x="27" y="75"/>
                    <a:pt x="26" y="74"/>
                    <a:pt x="26" y="72"/>
                  </a:cubicBezTo>
                  <a:cubicBezTo>
                    <a:pt x="25" y="70"/>
                    <a:pt x="26" y="68"/>
                    <a:pt x="26" y="66"/>
                  </a:cubicBezTo>
                  <a:cubicBezTo>
                    <a:pt x="24" y="68"/>
                    <a:pt x="24" y="68"/>
                    <a:pt x="24" y="68"/>
                  </a:cubicBezTo>
                  <a:cubicBezTo>
                    <a:pt x="22" y="71"/>
                    <a:pt x="22" y="73"/>
                    <a:pt x="23" y="75"/>
                  </a:cubicBezTo>
                  <a:cubicBezTo>
                    <a:pt x="24" y="78"/>
                    <a:pt x="28" y="80"/>
                    <a:pt x="33" y="80"/>
                  </a:cubicBezTo>
                  <a:cubicBezTo>
                    <a:pt x="36" y="77"/>
                    <a:pt x="41" y="71"/>
                    <a:pt x="39" y="64"/>
                  </a:cubicBezTo>
                  <a:cubicBezTo>
                    <a:pt x="38" y="63"/>
                    <a:pt x="37" y="62"/>
                    <a:pt x="35" y="62"/>
                  </a:cubicBezTo>
                  <a:cubicBezTo>
                    <a:pt x="36" y="62"/>
                    <a:pt x="36" y="62"/>
                    <a:pt x="36" y="62"/>
                  </a:cubicBezTo>
                  <a:cubicBezTo>
                    <a:pt x="38" y="64"/>
                    <a:pt x="39" y="69"/>
                    <a:pt x="38" y="73"/>
                  </a:cubicBezTo>
                  <a:cubicBezTo>
                    <a:pt x="36" y="77"/>
                    <a:pt x="34" y="79"/>
                    <a:pt x="30" y="79"/>
                  </a:cubicBezTo>
                  <a:cubicBezTo>
                    <a:pt x="30" y="79"/>
                    <a:pt x="30" y="79"/>
                    <a:pt x="30" y="79"/>
                  </a:cubicBezTo>
                  <a:cubicBezTo>
                    <a:pt x="30" y="79"/>
                    <a:pt x="30" y="79"/>
                    <a:pt x="29" y="79"/>
                  </a:cubicBezTo>
                  <a:cubicBezTo>
                    <a:pt x="28" y="78"/>
                    <a:pt x="28" y="78"/>
                    <a:pt x="28" y="78"/>
                  </a:cubicBezTo>
                  <a:cubicBezTo>
                    <a:pt x="29" y="78"/>
                    <a:pt x="29" y="78"/>
                    <a:pt x="29" y="78"/>
                  </a:cubicBezTo>
                  <a:cubicBezTo>
                    <a:pt x="29" y="76"/>
                    <a:pt x="30" y="75"/>
                    <a:pt x="31" y="74"/>
                  </a:cubicBezTo>
                  <a:cubicBezTo>
                    <a:pt x="33" y="71"/>
                    <a:pt x="35" y="68"/>
                    <a:pt x="34" y="62"/>
                  </a:cubicBezTo>
                  <a:cubicBezTo>
                    <a:pt x="34" y="61"/>
                    <a:pt x="34" y="61"/>
                    <a:pt x="34" y="61"/>
                  </a:cubicBezTo>
                  <a:cubicBezTo>
                    <a:pt x="33" y="61"/>
                    <a:pt x="31" y="60"/>
                    <a:pt x="30" y="58"/>
                  </a:cubicBezTo>
                  <a:cubicBezTo>
                    <a:pt x="30" y="58"/>
                    <a:pt x="30" y="58"/>
                    <a:pt x="30" y="58"/>
                  </a:cubicBezTo>
                  <a:cubicBezTo>
                    <a:pt x="30" y="58"/>
                    <a:pt x="30" y="58"/>
                    <a:pt x="30" y="58"/>
                  </a:cubicBezTo>
                  <a:cubicBezTo>
                    <a:pt x="38" y="39"/>
                    <a:pt x="34" y="10"/>
                    <a:pt x="18" y="2"/>
                  </a:cubicBezTo>
                  <a:cubicBezTo>
                    <a:pt x="18" y="5"/>
                    <a:pt x="20" y="8"/>
                    <a:pt x="23" y="11"/>
                  </a:cubicBezTo>
                  <a:cubicBezTo>
                    <a:pt x="26" y="14"/>
                    <a:pt x="29" y="18"/>
                    <a:pt x="30" y="24"/>
                  </a:cubicBezTo>
                  <a:cubicBezTo>
                    <a:pt x="30" y="26"/>
                    <a:pt x="30" y="28"/>
                    <a:pt x="30" y="30"/>
                  </a:cubicBezTo>
                  <a:cubicBezTo>
                    <a:pt x="31" y="32"/>
                    <a:pt x="31" y="32"/>
                    <a:pt x="31" y="32"/>
                  </a:cubicBezTo>
                  <a:cubicBezTo>
                    <a:pt x="35" y="38"/>
                    <a:pt x="33" y="44"/>
                    <a:pt x="31" y="49"/>
                  </a:cubicBezTo>
                  <a:cubicBezTo>
                    <a:pt x="30" y="52"/>
                    <a:pt x="29" y="55"/>
                    <a:pt x="29" y="58"/>
                  </a:cubicBezTo>
                  <a:cubicBezTo>
                    <a:pt x="29" y="61"/>
                    <a:pt x="29" y="61"/>
                    <a:pt x="29" y="61"/>
                  </a:cubicBezTo>
                  <a:cubicBezTo>
                    <a:pt x="27" y="58"/>
                    <a:pt x="27" y="58"/>
                    <a:pt x="27" y="58"/>
                  </a:cubicBezTo>
                  <a:cubicBezTo>
                    <a:pt x="25" y="53"/>
                    <a:pt x="26" y="49"/>
                    <a:pt x="28" y="44"/>
                  </a:cubicBezTo>
                  <a:cubicBezTo>
                    <a:pt x="29" y="40"/>
                    <a:pt x="31" y="36"/>
                    <a:pt x="30" y="32"/>
                  </a:cubicBezTo>
                  <a:cubicBezTo>
                    <a:pt x="30" y="32"/>
                    <a:pt x="30" y="32"/>
                    <a:pt x="30" y="32"/>
                  </a:cubicBezTo>
                  <a:cubicBezTo>
                    <a:pt x="30" y="35"/>
                    <a:pt x="29" y="38"/>
                    <a:pt x="28" y="42"/>
                  </a:cubicBezTo>
                  <a:cubicBezTo>
                    <a:pt x="26" y="47"/>
                    <a:pt x="24" y="53"/>
                    <a:pt x="24" y="59"/>
                  </a:cubicBezTo>
                  <a:cubicBezTo>
                    <a:pt x="25" y="60"/>
                    <a:pt x="25" y="60"/>
                    <a:pt x="25" y="60"/>
                  </a:cubicBezTo>
                  <a:cubicBezTo>
                    <a:pt x="24" y="60"/>
                    <a:pt x="24" y="60"/>
                    <a:pt x="24" y="60"/>
                  </a:cubicBezTo>
                  <a:cubicBezTo>
                    <a:pt x="23" y="61"/>
                    <a:pt x="22" y="61"/>
                    <a:pt x="21" y="61"/>
                  </a:cubicBezTo>
                  <a:cubicBezTo>
                    <a:pt x="21" y="61"/>
                    <a:pt x="21" y="61"/>
                    <a:pt x="21" y="61"/>
                  </a:cubicBezTo>
                  <a:cubicBezTo>
                    <a:pt x="20" y="61"/>
                    <a:pt x="20" y="61"/>
                    <a:pt x="19" y="62"/>
                  </a:cubicBezTo>
                  <a:cubicBezTo>
                    <a:pt x="18" y="69"/>
                    <a:pt x="14" y="74"/>
                    <a:pt x="11" y="79"/>
                  </a:cubicBezTo>
                  <a:cubicBezTo>
                    <a:pt x="10" y="82"/>
                    <a:pt x="8" y="84"/>
                    <a:pt x="7" y="86"/>
                  </a:cubicBezTo>
                  <a:close/>
                  <a:moveTo>
                    <a:pt x="85" y="136"/>
                  </a:moveTo>
                  <a:cubicBezTo>
                    <a:pt x="86" y="136"/>
                    <a:pt x="87" y="137"/>
                    <a:pt x="89" y="137"/>
                  </a:cubicBezTo>
                  <a:cubicBezTo>
                    <a:pt x="93" y="137"/>
                    <a:pt x="97" y="135"/>
                    <a:pt x="101" y="133"/>
                  </a:cubicBezTo>
                  <a:cubicBezTo>
                    <a:pt x="105" y="132"/>
                    <a:pt x="108" y="131"/>
                    <a:pt x="110" y="131"/>
                  </a:cubicBezTo>
                  <a:cubicBezTo>
                    <a:pt x="111" y="131"/>
                    <a:pt x="111" y="131"/>
                    <a:pt x="111" y="131"/>
                  </a:cubicBezTo>
                  <a:cubicBezTo>
                    <a:pt x="113" y="129"/>
                    <a:pt x="116" y="127"/>
                    <a:pt x="118" y="126"/>
                  </a:cubicBezTo>
                  <a:cubicBezTo>
                    <a:pt x="120" y="125"/>
                    <a:pt x="122" y="125"/>
                    <a:pt x="123" y="124"/>
                  </a:cubicBezTo>
                  <a:cubicBezTo>
                    <a:pt x="122" y="124"/>
                    <a:pt x="122" y="123"/>
                    <a:pt x="121" y="123"/>
                  </a:cubicBezTo>
                  <a:cubicBezTo>
                    <a:pt x="117" y="123"/>
                    <a:pt x="111" y="126"/>
                    <a:pt x="106" y="129"/>
                  </a:cubicBezTo>
                  <a:cubicBezTo>
                    <a:pt x="99" y="132"/>
                    <a:pt x="92" y="136"/>
                    <a:pt x="85" y="136"/>
                  </a:cubicBezTo>
                  <a:close/>
                  <a:moveTo>
                    <a:pt x="64" y="126"/>
                  </a:moveTo>
                  <a:cubicBezTo>
                    <a:pt x="65" y="126"/>
                    <a:pt x="66" y="126"/>
                    <a:pt x="67" y="127"/>
                  </a:cubicBezTo>
                  <a:cubicBezTo>
                    <a:pt x="68" y="128"/>
                    <a:pt x="69" y="128"/>
                    <a:pt x="70" y="128"/>
                  </a:cubicBezTo>
                  <a:cubicBezTo>
                    <a:pt x="70" y="128"/>
                    <a:pt x="70" y="128"/>
                    <a:pt x="70" y="128"/>
                  </a:cubicBezTo>
                  <a:cubicBezTo>
                    <a:pt x="70" y="128"/>
                    <a:pt x="71" y="128"/>
                    <a:pt x="71" y="127"/>
                  </a:cubicBezTo>
                  <a:cubicBezTo>
                    <a:pt x="72" y="125"/>
                    <a:pt x="75" y="121"/>
                    <a:pt x="74" y="118"/>
                  </a:cubicBezTo>
                  <a:cubicBezTo>
                    <a:pt x="74" y="117"/>
                    <a:pt x="73" y="116"/>
                    <a:pt x="72" y="115"/>
                  </a:cubicBezTo>
                  <a:cubicBezTo>
                    <a:pt x="70" y="114"/>
                    <a:pt x="70" y="114"/>
                    <a:pt x="70" y="114"/>
                  </a:cubicBezTo>
                  <a:cubicBezTo>
                    <a:pt x="70" y="114"/>
                    <a:pt x="70" y="114"/>
                    <a:pt x="70" y="114"/>
                  </a:cubicBezTo>
                  <a:cubicBezTo>
                    <a:pt x="70" y="116"/>
                    <a:pt x="67" y="118"/>
                    <a:pt x="64" y="118"/>
                  </a:cubicBezTo>
                  <a:cubicBezTo>
                    <a:pt x="64" y="118"/>
                    <a:pt x="64" y="118"/>
                    <a:pt x="64" y="118"/>
                  </a:cubicBezTo>
                  <a:lnTo>
                    <a:pt x="64" y="126"/>
                  </a:lnTo>
                  <a:close/>
                  <a:moveTo>
                    <a:pt x="75" y="116"/>
                  </a:moveTo>
                  <a:cubicBezTo>
                    <a:pt x="75" y="117"/>
                    <a:pt x="75" y="117"/>
                    <a:pt x="75" y="118"/>
                  </a:cubicBezTo>
                  <a:cubicBezTo>
                    <a:pt x="76" y="121"/>
                    <a:pt x="74" y="125"/>
                    <a:pt x="72" y="128"/>
                  </a:cubicBezTo>
                  <a:cubicBezTo>
                    <a:pt x="75" y="126"/>
                    <a:pt x="77" y="121"/>
                    <a:pt x="77" y="118"/>
                  </a:cubicBezTo>
                  <a:cubicBezTo>
                    <a:pt x="76" y="118"/>
                    <a:pt x="76" y="117"/>
                    <a:pt x="75" y="116"/>
                  </a:cubicBezTo>
                  <a:close/>
                  <a:moveTo>
                    <a:pt x="70" y="114"/>
                  </a:moveTo>
                  <a:cubicBezTo>
                    <a:pt x="72" y="114"/>
                    <a:pt x="72" y="114"/>
                    <a:pt x="72" y="114"/>
                  </a:cubicBezTo>
                  <a:cubicBezTo>
                    <a:pt x="76" y="115"/>
                    <a:pt x="78" y="117"/>
                    <a:pt x="78" y="118"/>
                  </a:cubicBezTo>
                  <a:cubicBezTo>
                    <a:pt x="79" y="121"/>
                    <a:pt x="77" y="125"/>
                    <a:pt x="74" y="128"/>
                  </a:cubicBezTo>
                  <a:cubicBezTo>
                    <a:pt x="79" y="126"/>
                    <a:pt x="79" y="122"/>
                    <a:pt x="79" y="120"/>
                  </a:cubicBezTo>
                  <a:cubicBezTo>
                    <a:pt x="79" y="116"/>
                    <a:pt x="76" y="110"/>
                    <a:pt x="72" y="110"/>
                  </a:cubicBezTo>
                  <a:cubicBezTo>
                    <a:pt x="71" y="110"/>
                    <a:pt x="69" y="111"/>
                    <a:pt x="68" y="113"/>
                  </a:cubicBezTo>
                  <a:cubicBezTo>
                    <a:pt x="69" y="113"/>
                    <a:pt x="69" y="113"/>
                    <a:pt x="70" y="114"/>
                  </a:cubicBezTo>
                  <a:close/>
                  <a:moveTo>
                    <a:pt x="122" y="122"/>
                  </a:moveTo>
                  <a:cubicBezTo>
                    <a:pt x="123" y="122"/>
                    <a:pt x="124" y="122"/>
                    <a:pt x="125" y="123"/>
                  </a:cubicBezTo>
                  <a:cubicBezTo>
                    <a:pt x="126" y="123"/>
                    <a:pt x="126" y="123"/>
                    <a:pt x="126" y="123"/>
                  </a:cubicBezTo>
                  <a:cubicBezTo>
                    <a:pt x="125" y="124"/>
                    <a:pt x="125" y="124"/>
                    <a:pt x="125" y="124"/>
                  </a:cubicBezTo>
                  <a:cubicBezTo>
                    <a:pt x="125" y="124"/>
                    <a:pt x="124" y="125"/>
                    <a:pt x="123" y="125"/>
                  </a:cubicBezTo>
                  <a:cubicBezTo>
                    <a:pt x="127" y="124"/>
                    <a:pt x="131" y="123"/>
                    <a:pt x="136" y="123"/>
                  </a:cubicBezTo>
                  <a:cubicBezTo>
                    <a:pt x="139" y="123"/>
                    <a:pt x="141" y="123"/>
                    <a:pt x="143" y="124"/>
                  </a:cubicBezTo>
                  <a:cubicBezTo>
                    <a:pt x="140" y="122"/>
                    <a:pt x="136" y="121"/>
                    <a:pt x="131" y="121"/>
                  </a:cubicBezTo>
                  <a:cubicBezTo>
                    <a:pt x="128" y="121"/>
                    <a:pt x="125" y="121"/>
                    <a:pt x="122" y="122"/>
                  </a:cubicBezTo>
                  <a:close/>
                  <a:moveTo>
                    <a:pt x="72" y="109"/>
                  </a:moveTo>
                  <a:cubicBezTo>
                    <a:pt x="77" y="109"/>
                    <a:pt x="81" y="115"/>
                    <a:pt x="81" y="120"/>
                  </a:cubicBezTo>
                  <a:cubicBezTo>
                    <a:pt x="81" y="121"/>
                    <a:pt x="81" y="122"/>
                    <a:pt x="81" y="123"/>
                  </a:cubicBezTo>
                  <a:cubicBezTo>
                    <a:pt x="82" y="121"/>
                    <a:pt x="82" y="118"/>
                    <a:pt x="81" y="114"/>
                  </a:cubicBezTo>
                  <a:cubicBezTo>
                    <a:pt x="79" y="110"/>
                    <a:pt x="75" y="108"/>
                    <a:pt x="71" y="109"/>
                  </a:cubicBezTo>
                  <a:cubicBezTo>
                    <a:pt x="72" y="109"/>
                    <a:pt x="72" y="109"/>
                    <a:pt x="72" y="109"/>
                  </a:cubicBezTo>
                  <a:close/>
                  <a:moveTo>
                    <a:pt x="36" y="65"/>
                  </a:moveTo>
                  <a:cubicBezTo>
                    <a:pt x="36" y="69"/>
                    <a:pt x="34" y="72"/>
                    <a:pt x="32" y="74"/>
                  </a:cubicBezTo>
                  <a:cubicBezTo>
                    <a:pt x="32" y="75"/>
                    <a:pt x="31" y="76"/>
                    <a:pt x="31" y="77"/>
                  </a:cubicBezTo>
                  <a:cubicBezTo>
                    <a:pt x="34" y="77"/>
                    <a:pt x="36" y="74"/>
                    <a:pt x="36" y="73"/>
                  </a:cubicBezTo>
                  <a:cubicBezTo>
                    <a:pt x="37" y="70"/>
                    <a:pt x="37" y="67"/>
                    <a:pt x="36" y="65"/>
                  </a:cubicBezTo>
                  <a:close/>
                  <a:moveTo>
                    <a:pt x="28" y="63"/>
                  </a:moveTo>
                  <a:cubicBezTo>
                    <a:pt x="27" y="65"/>
                    <a:pt x="27" y="69"/>
                    <a:pt x="27" y="72"/>
                  </a:cubicBezTo>
                  <a:cubicBezTo>
                    <a:pt x="27" y="73"/>
                    <a:pt x="28" y="73"/>
                    <a:pt x="28" y="74"/>
                  </a:cubicBezTo>
                  <a:cubicBezTo>
                    <a:pt x="30" y="71"/>
                    <a:pt x="32" y="67"/>
                    <a:pt x="31" y="65"/>
                  </a:cubicBezTo>
                  <a:cubicBezTo>
                    <a:pt x="30" y="64"/>
                    <a:pt x="30" y="63"/>
                    <a:pt x="28" y="63"/>
                  </a:cubicBezTo>
                  <a:close/>
                  <a:moveTo>
                    <a:pt x="32" y="36"/>
                  </a:moveTo>
                  <a:cubicBezTo>
                    <a:pt x="31" y="39"/>
                    <a:pt x="30" y="42"/>
                    <a:pt x="29" y="44"/>
                  </a:cubicBezTo>
                  <a:cubicBezTo>
                    <a:pt x="28" y="48"/>
                    <a:pt x="27" y="51"/>
                    <a:pt x="28" y="55"/>
                  </a:cubicBezTo>
                  <a:cubicBezTo>
                    <a:pt x="28" y="53"/>
                    <a:pt x="29" y="51"/>
                    <a:pt x="29" y="49"/>
                  </a:cubicBezTo>
                  <a:cubicBezTo>
                    <a:pt x="31" y="45"/>
                    <a:pt x="32" y="41"/>
                    <a:pt x="32" y="36"/>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46" name="Freeform 47"/>
            <p:cNvSpPr>
              <a:spLocks noEditPoints="1"/>
            </p:cNvSpPr>
            <p:nvPr/>
          </p:nvSpPr>
          <p:spPr bwMode="auto">
            <a:xfrm>
              <a:off x="895350" y="3316288"/>
              <a:ext cx="363538" cy="328613"/>
            </a:xfrm>
            <a:custGeom>
              <a:avLst/>
              <a:gdLst>
                <a:gd name="T0" fmla="*/ 50 w 161"/>
                <a:gd name="T1" fmla="*/ 8 h 146"/>
                <a:gd name="T2" fmla="*/ 60 w 161"/>
                <a:gd name="T3" fmla="*/ 25 h 146"/>
                <a:gd name="T4" fmla="*/ 54 w 161"/>
                <a:gd name="T5" fmla="*/ 17 h 146"/>
                <a:gd name="T6" fmla="*/ 63 w 161"/>
                <a:gd name="T7" fmla="*/ 34 h 146"/>
                <a:gd name="T8" fmla="*/ 49 w 161"/>
                <a:gd name="T9" fmla="*/ 37 h 146"/>
                <a:gd name="T10" fmla="*/ 41 w 161"/>
                <a:gd name="T11" fmla="*/ 13 h 146"/>
                <a:gd name="T12" fmla="*/ 16 w 161"/>
                <a:gd name="T13" fmla="*/ 62 h 146"/>
                <a:gd name="T14" fmla="*/ 34 w 161"/>
                <a:gd name="T15" fmla="*/ 92 h 146"/>
                <a:gd name="T16" fmla="*/ 27 w 161"/>
                <a:gd name="T17" fmla="*/ 146 h 146"/>
                <a:gd name="T18" fmla="*/ 33 w 161"/>
                <a:gd name="T19" fmla="*/ 104 h 146"/>
                <a:gd name="T20" fmla="*/ 26 w 161"/>
                <a:gd name="T21" fmla="*/ 102 h 146"/>
                <a:gd name="T22" fmla="*/ 30 w 161"/>
                <a:gd name="T23" fmla="*/ 101 h 146"/>
                <a:gd name="T24" fmla="*/ 4 w 161"/>
                <a:gd name="T25" fmla="*/ 60 h 146"/>
                <a:gd name="T26" fmla="*/ 41 w 161"/>
                <a:gd name="T27" fmla="*/ 10 h 146"/>
                <a:gd name="T28" fmla="*/ 51 w 161"/>
                <a:gd name="T29" fmla="*/ 4 h 146"/>
                <a:gd name="T30" fmla="*/ 145 w 161"/>
                <a:gd name="T31" fmla="*/ 13 h 146"/>
                <a:gd name="T32" fmla="*/ 142 w 161"/>
                <a:gd name="T33" fmla="*/ 0 h 146"/>
                <a:gd name="T34" fmla="*/ 141 w 161"/>
                <a:gd name="T35" fmla="*/ 33 h 146"/>
                <a:gd name="T36" fmla="*/ 50 w 161"/>
                <a:gd name="T37" fmla="*/ 8 h 146"/>
                <a:gd name="T38" fmla="*/ 137 w 161"/>
                <a:gd name="T39" fmla="*/ 31 h 146"/>
                <a:gd name="T40" fmla="*/ 148 w 161"/>
                <a:gd name="T41" fmla="*/ 16 h 146"/>
                <a:gd name="T42" fmla="*/ 70 w 161"/>
                <a:gd name="T43" fmla="*/ 8 h 146"/>
                <a:gd name="T44" fmla="*/ 137 w 161"/>
                <a:gd name="T45" fmla="*/ 31 h 146"/>
                <a:gd name="T46" fmla="*/ 26 w 161"/>
                <a:gd name="T47" fmla="*/ 84 h 146"/>
                <a:gd name="T48" fmla="*/ 22 w 161"/>
                <a:gd name="T49" fmla="*/ 16 h 146"/>
                <a:gd name="T50" fmla="*/ 26 w 161"/>
                <a:gd name="T51" fmla="*/ 84 h 146"/>
                <a:gd name="T52" fmla="*/ 57 w 161"/>
                <a:gd name="T53" fmla="*/ 28 h 146"/>
                <a:gd name="T54" fmla="*/ 46 w 161"/>
                <a:gd name="T55" fmla="*/ 16 h 146"/>
                <a:gd name="T56" fmla="*/ 57 w 161"/>
                <a:gd name="T57" fmla="*/ 28 h 146"/>
                <a:gd name="T58" fmla="*/ 57 w 161"/>
                <a:gd name="T59" fmla="*/ 31 h 146"/>
                <a:gd name="T60" fmla="*/ 46 w 161"/>
                <a:gd name="T61" fmla="*/ 28 h 146"/>
                <a:gd name="T62" fmla="*/ 57 w 161"/>
                <a:gd name="T63" fmla="*/ 31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61" h="146">
                  <a:moveTo>
                    <a:pt x="50" y="8"/>
                  </a:moveTo>
                  <a:cubicBezTo>
                    <a:pt x="55" y="14"/>
                    <a:pt x="53" y="20"/>
                    <a:pt x="60" y="25"/>
                  </a:cubicBezTo>
                  <a:cubicBezTo>
                    <a:pt x="62" y="23"/>
                    <a:pt x="58" y="18"/>
                    <a:pt x="54" y="17"/>
                  </a:cubicBezTo>
                  <a:cubicBezTo>
                    <a:pt x="64" y="13"/>
                    <a:pt x="65" y="25"/>
                    <a:pt x="63" y="34"/>
                  </a:cubicBezTo>
                  <a:cubicBezTo>
                    <a:pt x="59" y="36"/>
                    <a:pt x="55" y="37"/>
                    <a:pt x="49" y="37"/>
                  </a:cubicBezTo>
                  <a:cubicBezTo>
                    <a:pt x="43" y="31"/>
                    <a:pt x="43" y="19"/>
                    <a:pt x="41" y="13"/>
                  </a:cubicBezTo>
                  <a:cubicBezTo>
                    <a:pt x="14" y="14"/>
                    <a:pt x="9" y="41"/>
                    <a:pt x="16" y="62"/>
                  </a:cubicBezTo>
                  <a:cubicBezTo>
                    <a:pt x="19" y="72"/>
                    <a:pt x="30" y="81"/>
                    <a:pt x="34" y="92"/>
                  </a:cubicBezTo>
                  <a:cubicBezTo>
                    <a:pt x="41" y="111"/>
                    <a:pt x="38" y="129"/>
                    <a:pt x="27" y="146"/>
                  </a:cubicBezTo>
                  <a:cubicBezTo>
                    <a:pt x="28" y="137"/>
                    <a:pt x="39" y="121"/>
                    <a:pt x="33" y="104"/>
                  </a:cubicBezTo>
                  <a:cubicBezTo>
                    <a:pt x="31" y="102"/>
                    <a:pt x="29" y="102"/>
                    <a:pt x="26" y="102"/>
                  </a:cubicBezTo>
                  <a:cubicBezTo>
                    <a:pt x="26" y="100"/>
                    <a:pt x="28" y="101"/>
                    <a:pt x="30" y="101"/>
                  </a:cubicBezTo>
                  <a:cubicBezTo>
                    <a:pt x="28" y="89"/>
                    <a:pt x="7" y="79"/>
                    <a:pt x="4" y="60"/>
                  </a:cubicBezTo>
                  <a:cubicBezTo>
                    <a:pt x="1" y="34"/>
                    <a:pt x="12" y="6"/>
                    <a:pt x="41" y="10"/>
                  </a:cubicBezTo>
                  <a:cubicBezTo>
                    <a:pt x="45" y="9"/>
                    <a:pt x="47" y="5"/>
                    <a:pt x="51" y="4"/>
                  </a:cubicBezTo>
                  <a:cubicBezTo>
                    <a:pt x="86" y="1"/>
                    <a:pt x="128" y="46"/>
                    <a:pt x="145" y="13"/>
                  </a:cubicBezTo>
                  <a:cubicBezTo>
                    <a:pt x="146" y="6"/>
                    <a:pt x="144" y="3"/>
                    <a:pt x="142" y="0"/>
                  </a:cubicBezTo>
                  <a:cubicBezTo>
                    <a:pt x="161" y="2"/>
                    <a:pt x="149" y="29"/>
                    <a:pt x="141" y="33"/>
                  </a:cubicBezTo>
                  <a:cubicBezTo>
                    <a:pt x="111" y="47"/>
                    <a:pt x="71" y="4"/>
                    <a:pt x="50" y="8"/>
                  </a:cubicBezTo>
                  <a:close/>
                  <a:moveTo>
                    <a:pt x="137" y="31"/>
                  </a:moveTo>
                  <a:cubicBezTo>
                    <a:pt x="142" y="29"/>
                    <a:pt x="151" y="17"/>
                    <a:pt x="148" y="16"/>
                  </a:cubicBezTo>
                  <a:cubicBezTo>
                    <a:pt x="130" y="43"/>
                    <a:pt x="93" y="14"/>
                    <a:pt x="70" y="8"/>
                  </a:cubicBezTo>
                  <a:cubicBezTo>
                    <a:pt x="87" y="21"/>
                    <a:pt x="105" y="33"/>
                    <a:pt x="137" y="31"/>
                  </a:cubicBezTo>
                  <a:close/>
                  <a:moveTo>
                    <a:pt x="26" y="84"/>
                  </a:moveTo>
                  <a:cubicBezTo>
                    <a:pt x="10" y="71"/>
                    <a:pt x="7" y="27"/>
                    <a:pt x="22" y="16"/>
                  </a:cubicBezTo>
                  <a:cubicBezTo>
                    <a:pt x="0" y="29"/>
                    <a:pt x="5" y="78"/>
                    <a:pt x="26" y="84"/>
                  </a:cubicBezTo>
                  <a:close/>
                  <a:moveTo>
                    <a:pt x="57" y="28"/>
                  </a:moveTo>
                  <a:cubicBezTo>
                    <a:pt x="55" y="22"/>
                    <a:pt x="53" y="16"/>
                    <a:pt x="46" y="16"/>
                  </a:cubicBezTo>
                  <a:cubicBezTo>
                    <a:pt x="46" y="23"/>
                    <a:pt x="50" y="27"/>
                    <a:pt x="57" y="28"/>
                  </a:cubicBezTo>
                  <a:close/>
                  <a:moveTo>
                    <a:pt x="57" y="31"/>
                  </a:moveTo>
                  <a:cubicBezTo>
                    <a:pt x="51" y="33"/>
                    <a:pt x="49" y="24"/>
                    <a:pt x="46" y="28"/>
                  </a:cubicBezTo>
                  <a:cubicBezTo>
                    <a:pt x="47" y="31"/>
                    <a:pt x="56" y="40"/>
                    <a:pt x="57" y="31"/>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47" name="Freeform 48"/>
            <p:cNvSpPr>
              <a:spLocks noEditPoints="1"/>
            </p:cNvSpPr>
            <p:nvPr/>
          </p:nvSpPr>
          <p:spPr bwMode="auto">
            <a:xfrm>
              <a:off x="903288" y="3313113"/>
              <a:ext cx="336550" cy="338138"/>
            </a:xfrm>
            <a:custGeom>
              <a:avLst/>
              <a:gdLst>
                <a:gd name="T0" fmla="*/ 81 w 150"/>
                <a:gd name="T1" fmla="*/ 22 h 150"/>
                <a:gd name="T2" fmla="*/ 52 w 150"/>
                <a:gd name="T3" fmla="*/ 17 h 150"/>
                <a:gd name="T4" fmla="*/ 60 w 150"/>
                <a:gd name="T5" fmla="*/ 35 h 150"/>
                <a:gd name="T6" fmla="*/ 45 w 150"/>
                <a:gd name="T7" fmla="*/ 39 h 150"/>
                <a:gd name="T8" fmla="*/ 39 w 150"/>
                <a:gd name="T9" fmla="*/ 20 h 150"/>
                <a:gd name="T10" fmla="*/ 14 w 150"/>
                <a:gd name="T11" fmla="*/ 63 h 150"/>
                <a:gd name="T12" fmla="*/ 25 w 150"/>
                <a:gd name="T13" fmla="*/ 148 h 150"/>
                <a:gd name="T14" fmla="*/ 26 w 150"/>
                <a:gd name="T15" fmla="*/ 137 h 150"/>
                <a:gd name="T16" fmla="*/ 23 w 150"/>
                <a:gd name="T17" fmla="*/ 104 h 150"/>
                <a:gd name="T18" fmla="*/ 26 w 150"/>
                <a:gd name="T19" fmla="*/ 101 h 150"/>
                <a:gd name="T20" fmla="*/ 1 w 150"/>
                <a:gd name="T21" fmla="*/ 61 h 150"/>
                <a:gd name="T22" fmla="*/ 38 w 150"/>
                <a:gd name="T23" fmla="*/ 10 h 150"/>
                <a:gd name="T24" fmla="*/ 91 w 150"/>
                <a:gd name="T25" fmla="*/ 16 h 150"/>
                <a:gd name="T26" fmla="*/ 139 w 150"/>
                <a:gd name="T27" fmla="*/ 2 h 150"/>
                <a:gd name="T28" fmla="*/ 150 w 150"/>
                <a:gd name="T29" fmla="*/ 12 h 150"/>
                <a:gd name="T30" fmla="*/ 82 w 150"/>
                <a:gd name="T31" fmla="*/ 20 h 150"/>
                <a:gd name="T32" fmla="*/ 141 w 150"/>
                <a:gd name="T33" fmla="*/ 2 h 150"/>
                <a:gd name="T34" fmla="*/ 143 w 150"/>
                <a:gd name="T35" fmla="*/ 14 h 150"/>
                <a:gd name="T36" fmla="*/ 44 w 150"/>
                <a:gd name="T37" fmla="*/ 9 h 150"/>
                <a:gd name="T38" fmla="*/ 38 w 150"/>
                <a:gd name="T39" fmla="*/ 12 h 150"/>
                <a:gd name="T40" fmla="*/ 2 w 150"/>
                <a:gd name="T41" fmla="*/ 60 h 150"/>
                <a:gd name="T42" fmla="*/ 28 w 150"/>
                <a:gd name="T43" fmla="*/ 102 h 150"/>
                <a:gd name="T44" fmla="*/ 30 w 150"/>
                <a:gd name="T45" fmla="*/ 104 h 150"/>
                <a:gd name="T46" fmla="*/ 32 w 150"/>
                <a:gd name="T47" fmla="*/ 116 h 150"/>
                <a:gd name="T48" fmla="*/ 31 w 150"/>
                <a:gd name="T49" fmla="*/ 93 h 150"/>
                <a:gd name="T50" fmla="*/ 11 w 150"/>
                <a:gd name="T51" fmla="*/ 61 h 150"/>
                <a:gd name="T52" fmla="*/ 23 w 150"/>
                <a:gd name="T53" fmla="*/ 85 h 150"/>
                <a:gd name="T54" fmla="*/ 19 w 150"/>
                <a:gd name="T55" fmla="*/ 17 h 150"/>
                <a:gd name="T56" fmla="*/ 39 w 150"/>
                <a:gd name="T57" fmla="*/ 13 h 150"/>
                <a:gd name="T58" fmla="*/ 42 w 150"/>
                <a:gd name="T59" fmla="*/ 29 h 150"/>
                <a:gd name="T60" fmla="*/ 48 w 150"/>
                <a:gd name="T61" fmla="*/ 29 h 150"/>
                <a:gd name="T62" fmla="*/ 55 w 150"/>
                <a:gd name="T63" fmla="*/ 32 h 150"/>
                <a:gd name="T64" fmla="*/ 42 w 150"/>
                <a:gd name="T65" fmla="*/ 30 h 150"/>
                <a:gd name="T66" fmla="*/ 60 w 150"/>
                <a:gd name="T67" fmla="*/ 27 h 150"/>
                <a:gd name="T68" fmla="*/ 58 w 150"/>
                <a:gd name="T69" fmla="*/ 25 h 150"/>
                <a:gd name="T70" fmla="*/ 56 w 150"/>
                <a:gd name="T71" fmla="*/ 27 h 150"/>
                <a:gd name="T72" fmla="*/ 50 w 150"/>
                <a:gd name="T73" fmla="*/ 18 h 150"/>
                <a:gd name="T74" fmla="*/ 45 w 150"/>
                <a:gd name="T75" fmla="*/ 9 h 150"/>
                <a:gd name="T76" fmla="*/ 57 w 150"/>
                <a:gd name="T77" fmla="*/ 25 h 150"/>
                <a:gd name="T78" fmla="*/ 53 w 150"/>
                <a:gd name="T79" fmla="*/ 33 h 150"/>
                <a:gd name="T80" fmla="*/ 44 w 150"/>
                <a:gd name="T81" fmla="*/ 29 h 150"/>
                <a:gd name="T82" fmla="*/ 8 w 150"/>
                <a:gd name="T83" fmla="*/ 46 h 150"/>
                <a:gd name="T84" fmla="*/ 146 w 150"/>
                <a:gd name="T85" fmla="*/ 18 h 150"/>
                <a:gd name="T86" fmla="*/ 134 w 150"/>
                <a:gd name="T87" fmla="*/ 33 h 150"/>
                <a:gd name="T88" fmla="*/ 67 w 150"/>
                <a:gd name="T89" fmla="*/ 9 h 150"/>
                <a:gd name="T90" fmla="*/ 145 w 150"/>
                <a:gd name="T91" fmla="*/ 16 h 150"/>
                <a:gd name="T92" fmla="*/ 133 w 150"/>
                <a:gd name="T93" fmla="*/ 31 h 150"/>
                <a:gd name="T94" fmla="*/ 71 w 150"/>
                <a:gd name="T95" fmla="*/ 11 h 150"/>
                <a:gd name="T96" fmla="*/ 54 w 150"/>
                <a:gd name="T97" fmla="*/ 30 h 150"/>
                <a:gd name="T98" fmla="*/ 43 w 150"/>
                <a:gd name="T99" fmla="*/ 16 h 150"/>
                <a:gd name="T100" fmla="*/ 43 w 150"/>
                <a:gd name="T101" fmla="*/ 17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50" h="150">
                  <a:moveTo>
                    <a:pt x="150" y="12"/>
                  </a:moveTo>
                  <a:cubicBezTo>
                    <a:pt x="150" y="20"/>
                    <a:pt x="143" y="32"/>
                    <a:pt x="138" y="34"/>
                  </a:cubicBezTo>
                  <a:cubicBezTo>
                    <a:pt x="120" y="43"/>
                    <a:pt x="99" y="32"/>
                    <a:pt x="81" y="22"/>
                  </a:cubicBezTo>
                  <a:cubicBezTo>
                    <a:pt x="69" y="15"/>
                    <a:pt x="57" y="9"/>
                    <a:pt x="48" y="10"/>
                  </a:cubicBezTo>
                  <a:cubicBezTo>
                    <a:pt x="50" y="12"/>
                    <a:pt x="51" y="15"/>
                    <a:pt x="52" y="17"/>
                  </a:cubicBezTo>
                  <a:cubicBezTo>
                    <a:pt x="52" y="17"/>
                    <a:pt x="52" y="17"/>
                    <a:pt x="52" y="17"/>
                  </a:cubicBezTo>
                  <a:cubicBezTo>
                    <a:pt x="54" y="16"/>
                    <a:pt x="56" y="16"/>
                    <a:pt x="58" y="17"/>
                  </a:cubicBezTo>
                  <a:cubicBezTo>
                    <a:pt x="61" y="19"/>
                    <a:pt x="61" y="24"/>
                    <a:pt x="61" y="27"/>
                  </a:cubicBezTo>
                  <a:cubicBezTo>
                    <a:pt x="61" y="30"/>
                    <a:pt x="61" y="33"/>
                    <a:pt x="60" y="35"/>
                  </a:cubicBezTo>
                  <a:cubicBezTo>
                    <a:pt x="60" y="35"/>
                    <a:pt x="60" y="35"/>
                    <a:pt x="60" y="35"/>
                  </a:cubicBezTo>
                  <a:cubicBezTo>
                    <a:pt x="60" y="36"/>
                    <a:pt x="60" y="36"/>
                    <a:pt x="60" y="36"/>
                  </a:cubicBezTo>
                  <a:cubicBezTo>
                    <a:pt x="57" y="38"/>
                    <a:pt x="52" y="39"/>
                    <a:pt x="45" y="39"/>
                  </a:cubicBezTo>
                  <a:cubicBezTo>
                    <a:pt x="45" y="39"/>
                    <a:pt x="45" y="39"/>
                    <a:pt x="45" y="39"/>
                  </a:cubicBezTo>
                  <a:cubicBezTo>
                    <a:pt x="45" y="38"/>
                    <a:pt x="45" y="38"/>
                    <a:pt x="45" y="38"/>
                  </a:cubicBezTo>
                  <a:cubicBezTo>
                    <a:pt x="41" y="34"/>
                    <a:pt x="40" y="26"/>
                    <a:pt x="39" y="20"/>
                  </a:cubicBezTo>
                  <a:cubicBezTo>
                    <a:pt x="39" y="18"/>
                    <a:pt x="38" y="16"/>
                    <a:pt x="38" y="14"/>
                  </a:cubicBezTo>
                  <a:cubicBezTo>
                    <a:pt x="21" y="15"/>
                    <a:pt x="11" y="27"/>
                    <a:pt x="11" y="47"/>
                  </a:cubicBezTo>
                  <a:cubicBezTo>
                    <a:pt x="11" y="52"/>
                    <a:pt x="12" y="58"/>
                    <a:pt x="14" y="63"/>
                  </a:cubicBezTo>
                  <a:cubicBezTo>
                    <a:pt x="15" y="68"/>
                    <a:pt x="18" y="72"/>
                    <a:pt x="22" y="77"/>
                  </a:cubicBezTo>
                  <a:cubicBezTo>
                    <a:pt x="26" y="82"/>
                    <a:pt x="30" y="87"/>
                    <a:pt x="32" y="93"/>
                  </a:cubicBezTo>
                  <a:cubicBezTo>
                    <a:pt x="39" y="111"/>
                    <a:pt x="36" y="130"/>
                    <a:pt x="25" y="148"/>
                  </a:cubicBezTo>
                  <a:cubicBezTo>
                    <a:pt x="23" y="150"/>
                    <a:pt x="23" y="150"/>
                    <a:pt x="23" y="150"/>
                  </a:cubicBezTo>
                  <a:cubicBezTo>
                    <a:pt x="23" y="147"/>
                    <a:pt x="23" y="147"/>
                    <a:pt x="23" y="147"/>
                  </a:cubicBezTo>
                  <a:cubicBezTo>
                    <a:pt x="24" y="144"/>
                    <a:pt x="25" y="141"/>
                    <a:pt x="26" y="137"/>
                  </a:cubicBezTo>
                  <a:cubicBezTo>
                    <a:pt x="28" y="131"/>
                    <a:pt x="31" y="123"/>
                    <a:pt x="31" y="116"/>
                  </a:cubicBezTo>
                  <a:cubicBezTo>
                    <a:pt x="31" y="112"/>
                    <a:pt x="30" y="108"/>
                    <a:pt x="29" y="105"/>
                  </a:cubicBezTo>
                  <a:cubicBezTo>
                    <a:pt x="28" y="104"/>
                    <a:pt x="26" y="104"/>
                    <a:pt x="23" y="104"/>
                  </a:cubicBezTo>
                  <a:cubicBezTo>
                    <a:pt x="22" y="104"/>
                    <a:pt x="22" y="104"/>
                    <a:pt x="22" y="104"/>
                  </a:cubicBezTo>
                  <a:cubicBezTo>
                    <a:pt x="22" y="103"/>
                    <a:pt x="22" y="103"/>
                    <a:pt x="22" y="103"/>
                  </a:cubicBezTo>
                  <a:cubicBezTo>
                    <a:pt x="22" y="101"/>
                    <a:pt x="24" y="101"/>
                    <a:pt x="26" y="101"/>
                  </a:cubicBezTo>
                  <a:cubicBezTo>
                    <a:pt x="26" y="101"/>
                    <a:pt x="26" y="101"/>
                    <a:pt x="26" y="101"/>
                  </a:cubicBezTo>
                  <a:cubicBezTo>
                    <a:pt x="25" y="97"/>
                    <a:pt x="21" y="93"/>
                    <a:pt x="17" y="88"/>
                  </a:cubicBezTo>
                  <a:cubicBezTo>
                    <a:pt x="10" y="81"/>
                    <a:pt x="2" y="72"/>
                    <a:pt x="1" y="61"/>
                  </a:cubicBezTo>
                  <a:cubicBezTo>
                    <a:pt x="0" y="58"/>
                    <a:pt x="0" y="55"/>
                    <a:pt x="0" y="52"/>
                  </a:cubicBezTo>
                  <a:cubicBezTo>
                    <a:pt x="0" y="37"/>
                    <a:pt x="5" y="24"/>
                    <a:pt x="13" y="17"/>
                  </a:cubicBezTo>
                  <a:cubicBezTo>
                    <a:pt x="20" y="11"/>
                    <a:pt x="28" y="9"/>
                    <a:pt x="38" y="10"/>
                  </a:cubicBezTo>
                  <a:cubicBezTo>
                    <a:pt x="40" y="10"/>
                    <a:pt x="41" y="9"/>
                    <a:pt x="43" y="7"/>
                  </a:cubicBezTo>
                  <a:cubicBezTo>
                    <a:pt x="44" y="6"/>
                    <a:pt x="46" y="5"/>
                    <a:pt x="48" y="4"/>
                  </a:cubicBezTo>
                  <a:cubicBezTo>
                    <a:pt x="62" y="3"/>
                    <a:pt x="77" y="9"/>
                    <a:pt x="91" y="16"/>
                  </a:cubicBezTo>
                  <a:cubicBezTo>
                    <a:pt x="113" y="25"/>
                    <a:pt x="131" y="33"/>
                    <a:pt x="141" y="13"/>
                  </a:cubicBezTo>
                  <a:cubicBezTo>
                    <a:pt x="142" y="12"/>
                    <a:pt x="142" y="11"/>
                    <a:pt x="142" y="10"/>
                  </a:cubicBezTo>
                  <a:cubicBezTo>
                    <a:pt x="142" y="7"/>
                    <a:pt x="140" y="4"/>
                    <a:pt x="139" y="2"/>
                  </a:cubicBezTo>
                  <a:cubicBezTo>
                    <a:pt x="138" y="0"/>
                    <a:pt x="138" y="0"/>
                    <a:pt x="138" y="0"/>
                  </a:cubicBezTo>
                  <a:cubicBezTo>
                    <a:pt x="139" y="0"/>
                    <a:pt x="139" y="0"/>
                    <a:pt x="139" y="0"/>
                  </a:cubicBezTo>
                  <a:cubicBezTo>
                    <a:pt x="146" y="1"/>
                    <a:pt x="150" y="5"/>
                    <a:pt x="150" y="12"/>
                  </a:cubicBezTo>
                  <a:close/>
                  <a:moveTo>
                    <a:pt x="45" y="9"/>
                  </a:moveTo>
                  <a:cubicBezTo>
                    <a:pt x="47" y="9"/>
                    <a:pt x="47" y="9"/>
                    <a:pt x="47" y="9"/>
                  </a:cubicBezTo>
                  <a:cubicBezTo>
                    <a:pt x="56" y="7"/>
                    <a:pt x="68" y="13"/>
                    <a:pt x="82" y="20"/>
                  </a:cubicBezTo>
                  <a:cubicBezTo>
                    <a:pt x="100" y="30"/>
                    <a:pt x="120" y="41"/>
                    <a:pt x="138" y="33"/>
                  </a:cubicBezTo>
                  <a:cubicBezTo>
                    <a:pt x="142" y="31"/>
                    <a:pt x="148" y="20"/>
                    <a:pt x="148" y="12"/>
                  </a:cubicBezTo>
                  <a:cubicBezTo>
                    <a:pt x="148" y="8"/>
                    <a:pt x="147" y="3"/>
                    <a:pt x="141" y="2"/>
                  </a:cubicBezTo>
                  <a:cubicBezTo>
                    <a:pt x="142" y="4"/>
                    <a:pt x="143" y="7"/>
                    <a:pt x="143" y="10"/>
                  </a:cubicBezTo>
                  <a:cubicBezTo>
                    <a:pt x="143" y="11"/>
                    <a:pt x="143" y="13"/>
                    <a:pt x="143" y="14"/>
                  </a:cubicBezTo>
                  <a:cubicBezTo>
                    <a:pt x="143" y="14"/>
                    <a:pt x="143" y="14"/>
                    <a:pt x="143" y="14"/>
                  </a:cubicBezTo>
                  <a:cubicBezTo>
                    <a:pt x="132" y="35"/>
                    <a:pt x="112" y="26"/>
                    <a:pt x="91" y="17"/>
                  </a:cubicBezTo>
                  <a:cubicBezTo>
                    <a:pt x="76" y="11"/>
                    <a:pt x="62" y="5"/>
                    <a:pt x="48" y="6"/>
                  </a:cubicBezTo>
                  <a:cubicBezTo>
                    <a:pt x="46" y="6"/>
                    <a:pt x="45" y="7"/>
                    <a:pt x="44" y="9"/>
                  </a:cubicBezTo>
                  <a:cubicBezTo>
                    <a:pt x="42" y="10"/>
                    <a:pt x="41" y="11"/>
                    <a:pt x="39" y="12"/>
                  </a:cubicBezTo>
                  <a:cubicBezTo>
                    <a:pt x="38" y="12"/>
                    <a:pt x="38" y="12"/>
                    <a:pt x="38" y="12"/>
                  </a:cubicBezTo>
                  <a:cubicBezTo>
                    <a:pt x="38" y="12"/>
                    <a:pt x="38" y="12"/>
                    <a:pt x="38" y="12"/>
                  </a:cubicBezTo>
                  <a:cubicBezTo>
                    <a:pt x="29" y="10"/>
                    <a:pt x="20" y="13"/>
                    <a:pt x="14" y="18"/>
                  </a:cubicBezTo>
                  <a:cubicBezTo>
                    <a:pt x="6" y="25"/>
                    <a:pt x="2" y="37"/>
                    <a:pt x="2" y="52"/>
                  </a:cubicBezTo>
                  <a:cubicBezTo>
                    <a:pt x="2" y="55"/>
                    <a:pt x="2" y="58"/>
                    <a:pt x="2" y="60"/>
                  </a:cubicBezTo>
                  <a:cubicBezTo>
                    <a:pt x="4" y="72"/>
                    <a:pt x="11" y="80"/>
                    <a:pt x="18" y="87"/>
                  </a:cubicBezTo>
                  <a:cubicBezTo>
                    <a:pt x="23" y="92"/>
                    <a:pt x="27" y="97"/>
                    <a:pt x="28" y="102"/>
                  </a:cubicBezTo>
                  <a:cubicBezTo>
                    <a:pt x="28" y="102"/>
                    <a:pt x="28" y="102"/>
                    <a:pt x="28" y="102"/>
                  </a:cubicBezTo>
                  <a:cubicBezTo>
                    <a:pt x="27" y="102"/>
                    <a:pt x="27" y="102"/>
                    <a:pt x="27" y="102"/>
                  </a:cubicBezTo>
                  <a:cubicBezTo>
                    <a:pt x="27" y="102"/>
                    <a:pt x="27" y="102"/>
                    <a:pt x="27" y="102"/>
                  </a:cubicBezTo>
                  <a:cubicBezTo>
                    <a:pt x="28" y="103"/>
                    <a:pt x="29" y="103"/>
                    <a:pt x="30" y="104"/>
                  </a:cubicBezTo>
                  <a:cubicBezTo>
                    <a:pt x="31" y="104"/>
                    <a:pt x="31" y="104"/>
                    <a:pt x="31" y="104"/>
                  </a:cubicBezTo>
                  <a:cubicBezTo>
                    <a:pt x="31" y="104"/>
                    <a:pt x="31" y="104"/>
                    <a:pt x="31" y="104"/>
                  </a:cubicBezTo>
                  <a:cubicBezTo>
                    <a:pt x="32" y="108"/>
                    <a:pt x="32" y="112"/>
                    <a:pt x="32" y="116"/>
                  </a:cubicBezTo>
                  <a:cubicBezTo>
                    <a:pt x="32" y="124"/>
                    <a:pt x="30" y="131"/>
                    <a:pt x="28" y="138"/>
                  </a:cubicBezTo>
                  <a:cubicBezTo>
                    <a:pt x="27" y="140"/>
                    <a:pt x="26" y="141"/>
                    <a:pt x="26" y="143"/>
                  </a:cubicBezTo>
                  <a:cubicBezTo>
                    <a:pt x="35" y="127"/>
                    <a:pt x="37" y="110"/>
                    <a:pt x="31" y="93"/>
                  </a:cubicBezTo>
                  <a:cubicBezTo>
                    <a:pt x="28" y="88"/>
                    <a:pt x="25" y="83"/>
                    <a:pt x="21" y="78"/>
                  </a:cubicBezTo>
                  <a:cubicBezTo>
                    <a:pt x="17" y="73"/>
                    <a:pt x="14" y="69"/>
                    <a:pt x="12" y="64"/>
                  </a:cubicBezTo>
                  <a:cubicBezTo>
                    <a:pt x="12" y="63"/>
                    <a:pt x="12" y="62"/>
                    <a:pt x="11" y="61"/>
                  </a:cubicBezTo>
                  <a:cubicBezTo>
                    <a:pt x="13" y="71"/>
                    <a:pt x="17" y="79"/>
                    <a:pt x="23" y="84"/>
                  </a:cubicBezTo>
                  <a:cubicBezTo>
                    <a:pt x="26" y="86"/>
                    <a:pt x="26" y="86"/>
                    <a:pt x="26" y="86"/>
                  </a:cubicBezTo>
                  <a:cubicBezTo>
                    <a:pt x="23" y="85"/>
                    <a:pt x="23" y="85"/>
                    <a:pt x="23" y="85"/>
                  </a:cubicBezTo>
                  <a:cubicBezTo>
                    <a:pt x="10" y="82"/>
                    <a:pt x="4" y="64"/>
                    <a:pt x="4" y="49"/>
                  </a:cubicBezTo>
                  <a:cubicBezTo>
                    <a:pt x="4" y="34"/>
                    <a:pt x="9" y="21"/>
                    <a:pt x="18" y="16"/>
                  </a:cubicBezTo>
                  <a:cubicBezTo>
                    <a:pt x="19" y="17"/>
                    <a:pt x="19" y="17"/>
                    <a:pt x="19" y="17"/>
                  </a:cubicBezTo>
                  <a:cubicBezTo>
                    <a:pt x="15" y="21"/>
                    <a:pt x="12" y="28"/>
                    <a:pt x="10" y="37"/>
                  </a:cubicBezTo>
                  <a:cubicBezTo>
                    <a:pt x="13" y="22"/>
                    <a:pt x="23" y="14"/>
                    <a:pt x="38" y="13"/>
                  </a:cubicBezTo>
                  <a:cubicBezTo>
                    <a:pt x="39" y="13"/>
                    <a:pt x="39" y="13"/>
                    <a:pt x="39" y="13"/>
                  </a:cubicBezTo>
                  <a:cubicBezTo>
                    <a:pt x="39" y="13"/>
                    <a:pt x="39" y="13"/>
                    <a:pt x="39" y="13"/>
                  </a:cubicBezTo>
                  <a:cubicBezTo>
                    <a:pt x="40" y="15"/>
                    <a:pt x="40" y="18"/>
                    <a:pt x="40" y="20"/>
                  </a:cubicBezTo>
                  <a:cubicBezTo>
                    <a:pt x="41" y="23"/>
                    <a:pt x="41" y="26"/>
                    <a:pt x="42" y="29"/>
                  </a:cubicBezTo>
                  <a:cubicBezTo>
                    <a:pt x="42" y="29"/>
                    <a:pt x="42" y="29"/>
                    <a:pt x="42" y="29"/>
                  </a:cubicBezTo>
                  <a:cubicBezTo>
                    <a:pt x="43" y="28"/>
                    <a:pt x="44" y="27"/>
                    <a:pt x="44" y="27"/>
                  </a:cubicBezTo>
                  <a:cubicBezTo>
                    <a:pt x="46" y="27"/>
                    <a:pt x="47" y="28"/>
                    <a:pt x="48" y="29"/>
                  </a:cubicBezTo>
                  <a:cubicBezTo>
                    <a:pt x="50" y="31"/>
                    <a:pt x="52" y="32"/>
                    <a:pt x="54" y="31"/>
                  </a:cubicBezTo>
                  <a:cubicBezTo>
                    <a:pt x="55" y="31"/>
                    <a:pt x="55" y="31"/>
                    <a:pt x="55" y="31"/>
                  </a:cubicBezTo>
                  <a:cubicBezTo>
                    <a:pt x="55" y="32"/>
                    <a:pt x="55" y="32"/>
                    <a:pt x="55" y="32"/>
                  </a:cubicBezTo>
                  <a:cubicBezTo>
                    <a:pt x="54" y="35"/>
                    <a:pt x="53" y="36"/>
                    <a:pt x="52" y="37"/>
                  </a:cubicBezTo>
                  <a:cubicBezTo>
                    <a:pt x="48" y="38"/>
                    <a:pt x="43" y="32"/>
                    <a:pt x="42" y="30"/>
                  </a:cubicBezTo>
                  <a:cubicBezTo>
                    <a:pt x="42" y="30"/>
                    <a:pt x="42" y="30"/>
                    <a:pt x="42" y="30"/>
                  </a:cubicBezTo>
                  <a:cubicBezTo>
                    <a:pt x="43" y="33"/>
                    <a:pt x="44" y="35"/>
                    <a:pt x="46" y="37"/>
                  </a:cubicBezTo>
                  <a:cubicBezTo>
                    <a:pt x="52" y="38"/>
                    <a:pt x="56" y="37"/>
                    <a:pt x="59" y="35"/>
                  </a:cubicBezTo>
                  <a:cubicBezTo>
                    <a:pt x="60" y="32"/>
                    <a:pt x="60" y="30"/>
                    <a:pt x="60" y="27"/>
                  </a:cubicBezTo>
                  <a:cubicBezTo>
                    <a:pt x="60" y="23"/>
                    <a:pt x="59" y="20"/>
                    <a:pt x="57" y="18"/>
                  </a:cubicBezTo>
                  <a:cubicBezTo>
                    <a:pt x="56" y="18"/>
                    <a:pt x="55" y="18"/>
                    <a:pt x="53" y="18"/>
                  </a:cubicBezTo>
                  <a:cubicBezTo>
                    <a:pt x="56" y="19"/>
                    <a:pt x="58" y="22"/>
                    <a:pt x="58" y="25"/>
                  </a:cubicBezTo>
                  <a:cubicBezTo>
                    <a:pt x="58" y="26"/>
                    <a:pt x="58" y="26"/>
                    <a:pt x="57" y="27"/>
                  </a:cubicBezTo>
                  <a:cubicBezTo>
                    <a:pt x="57" y="27"/>
                    <a:pt x="57" y="27"/>
                    <a:pt x="57" y="27"/>
                  </a:cubicBezTo>
                  <a:cubicBezTo>
                    <a:pt x="56" y="27"/>
                    <a:pt x="56" y="27"/>
                    <a:pt x="56" y="27"/>
                  </a:cubicBezTo>
                  <a:cubicBezTo>
                    <a:pt x="53" y="24"/>
                    <a:pt x="52" y="21"/>
                    <a:pt x="51" y="19"/>
                  </a:cubicBezTo>
                  <a:cubicBezTo>
                    <a:pt x="49" y="18"/>
                    <a:pt x="49" y="18"/>
                    <a:pt x="49" y="18"/>
                  </a:cubicBezTo>
                  <a:cubicBezTo>
                    <a:pt x="50" y="18"/>
                    <a:pt x="50" y="18"/>
                    <a:pt x="50" y="18"/>
                  </a:cubicBezTo>
                  <a:cubicBezTo>
                    <a:pt x="50" y="17"/>
                    <a:pt x="50" y="17"/>
                    <a:pt x="50" y="17"/>
                  </a:cubicBezTo>
                  <a:cubicBezTo>
                    <a:pt x="49" y="15"/>
                    <a:pt x="49" y="12"/>
                    <a:pt x="46" y="10"/>
                  </a:cubicBezTo>
                  <a:lnTo>
                    <a:pt x="45" y="9"/>
                  </a:lnTo>
                  <a:close/>
                  <a:moveTo>
                    <a:pt x="57" y="25"/>
                  </a:moveTo>
                  <a:cubicBezTo>
                    <a:pt x="57" y="24"/>
                    <a:pt x="55" y="21"/>
                    <a:pt x="53" y="19"/>
                  </a:cubicBezTo>
                  <a:cubicBezTo>
                    <a:pt x="53" y="21"/>
                    <a:pt x="54" y="23"/>
                    <a:pt x="57" y="25"/>
                  </a:cubicBezTo>
                  <a:close/>
                  <a:moveTo>
                    <a:pt x="44" y="29"/>
                  </a:moveTo>
                  <a:cubicBezTo>
                    <a:pt x="45" y="32"/>
                    <a:pt x="49" y="36"/>
                    <a:pt x="51" y="35"/>
                  </a:cubicBezTo>
                  <a:cubicBezTo>
                    <a:pt x="52" y="35"/>
                    <a:pt x="53" y="34"/>
                    <a:pt x="53" y="33"/>
                  </a:cubicBezTo>
                  <a:cubicBezTo>
                    <a:pt x="51" y="33"/>
                    <a:pt x="49" y="32"/>
                    <a:pt x="47" y="30"/>
                  </a:cubicBezTo>
                  <a:cubicBezTo>
                    <a:pt x="46" y="30"/>
                    <a:pt x="45" y="29"/>
                    <a:pt x="45" y="29"/>
                  </a:cubicBezTo>
                  <a:cubicBezTo>
                    <a:pt x="44" y="29"/>
                    <a:pt x="44" y="29"/>
                    <a:pt x="44" y="29"/>
                  </a:cubicBezTo>
                  <a:close/>
                  <a:moveTo>
                    <a:pt x="5" y="49"/>
                  </a:moveTo>
                  <a:cubicBezTo>
                    <a:pt x="5" y="62"/>
                    <a:pt x="10" y="77"/>
                    <a:pt x="19" y="82"/>
                  </a:cubicBezTo>
                  <a:cubicBezTo>
                    <a:pt x="12" y="74"/>
                    <a:pt x="8" y="58"/>
                    <a:pt x="8" y="46"/>
                  </a:cubicBezTo>
                  <a:cubicBezTo>
                    <a:pt x="8" y="36"/>
                    <a:pt x="10" y="28"/>
                    <a:pt x="13" y="22"/>
                  </a:cubicBezTo>
                  <a:cubicBezTo>
                    <a:pt x="8" y="29"/>
                    <a:pt x="5" y="38"/>
                    <a:pt x="5" y="49"/>
                  </a:cubicBezTo>
                  <a:close/>
                  <a:moveTo>
                    <a:pt x="146" y="18"/>
                  </a:moveTo>
                  <a:cubicBezTo>
                    <a:pt x="146" y="18"/>
                    <a:pt x="146" y="18"/>
                    <a:pt x="146" y="18"/>
                  </a:cubicBezTo>
                  <a:cubicBezTo>
                    <a:pt x="146" y="21"/>
                    <a:pt x="139" y="31"/>
                    <a:pt x="134" y="33"/>
                  </a:cubicBezTo>
                  <a:cubicBezTo>
                    <a:pt x="134" y="33"/>
                    <a:pt x="134" y="33"/>
                    <a:pt x="134" y="33"/>
                  </a:cubicBezTo>
                  <a:cubicBezTo>
                    <a:pt x="103" y="35"/>
                    <a:pt x="85" y="24"/>
                    <a:pt x="66" y="10"/>
                  </a:cubicBezTo>
                  <a:cubicBezTo>
                    <a:pt x="63" y="8"/>
                    <a:pt x="63" y="8"/>
                    <a:pt x="63" y="8"/>
                  </a:cubicBezTo>
                  <a:cubicBezTo>
                    <a:pt x="67" y="9"/>
                    <a:pt x="67" y="9"/>
                    <a:pt x="67" y="9"/>
                  </a:cubicBezTo>
                  <a:cubicBezTo>
                    <a:pt x="73" y="10"/>
                    <a:pt x="80" y="13"/>
                    <a:pt x="88" y="17"/>
                  </a:cubicBezTo>
                  <a:cubicBezTo>
                    <a:pt x="108" y="26"/>
                    <a:pt x="131" y="36"/>
                    <a:pt x="144" y="16"/>
                  </a:cubicBezTo>
                  <a:cubicBezTo>
                    <a:pt x="145" y="16"/>
                    <a:pt x="145" y="16"/>
                    <a:pt x="145" y="16"/>
                  </a:cubicBezTo>
                  <a:cubicBezTo>
                    <a:pt x="145" y="16"/>
                    <a:pt x="145" y="16"/>
                    <a:pt x="145" y="16"/>
                  </a:cubicBezTo>
                  <a:cubicBezTo>
                    <a:pt x="146" y="16"/>
                    <a:pt x="146" y="16"/>
                    <a:pt x="146" y="18"/>
                  </a:cubicBezTo>
                  <a:close/>
                  <a:moveTo>
                    <a:pt x="133" y="31"/>
                  </a:moveTo>
                  <a:cubicBezTo>
                    <a:pt x="138" y="29"/>
                    <a:pt x="144" y="21"/>
                    <a:pt x="145" y="18"/>
                  </a:cubicBezTo>
                  <a:cubicBezTo>
                    <a:pt x="131" y="37"/>
                    <a:pt x="108" y="27"/>
                    <a:pt x="87" y="18"/>
                  </a:cubicBezTo>
                  <a:cubicBezTo>
                    <a:pt x="81" y="15"/>
                    <a:pt x="76" y="13"/>
                    <a:pt x="71" y="11"/>
                  </a:cubicBezTo>
                  <a:cubicBezTo>
                    <a:pt x="88" y="23"/>
                    <a:pt x="105" y="33"/>
                    <a:pt x="133" y="31"/>
                  </a:cubicBezTo>
                  <a:close/>
                  <a:moveTo>
                    <a:pt x="55" y="30"/>
                  </a:moveTo>
                  <a:cubicBezTo>
                    <a:pt x="54" y="30"/>
                    <a:pt x="54" y="30"/>
                    <a:pt x="54" y="30"/>
                  </a:cubicBezTo>
                  <a:cubicBezTo>
                    <a:pt x="47" y="29"/>
                    <a:pt x="42" y="25"/>
                    <a:pt x="42" y="17"/>
                  </a:cubicBezTo>
                  <a:cubicBezTo>
                    <a:pt x="42" y="16"/>
                    <a:pt x="42" y="16"/>
                    <a:pt x="42" y="16"/>
                  </a:cubicBezTo>
                  <a:cubicBezTo>
                    <a:pt x="43" y="16"/>
                    <a:pt x="43" y="16"/>
                    <a:pt x="43" y="16"/>
                  </a:cubicBezTo>
                  <a:cubicBezTo>
                    <a:pt x="50" y="17"/>
                    <a:pt x="53" y="23"/>
                    <a:pt x="55" y="29"/>
                  </a:cubicBezTo>
                  <a:lnTo>
                    <a:pt x="55" y="30"/>
                  </a:lnTo>
                  <a:close/>
                  <a:moveTo>
                    <a:pt x="43" y="17"/>
                  </a:moveTo>
                  <a:cubicBezTo>
                    <a:pt x="44" y="24"/>
                    <a:pt x="47" y="27"/>
                    <a:pt x="53" y="28"/>
                  </a:cubicBezTo>
                  <a:cubicBezTo>
                    <a:pt x="51" y="23"/>
                    <a:pt x="49" y="19"/>
                    <a:pt x="43" y="17"/>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48" name="Freeform 49"/>
            <p:cNvSpPr>
              <a:spLocks noEditPoints="1"/>
            </p:cNvSpPr>
            <p:nvPr/>
          </p:nvSpPr>
          <p:spPr bwMode="auto">
            <a:xfrm>
              <a:off x="4162425" y="3344863"/>
              <a:ext cx="334963" cy="328613"/>
            </a:xfrm>
            <a:custGeom>
              <a:avLst/>
              <a:gdLst>
                <a:gd name="T0" fmla="*/ 61 w 149"/>
                <a:gd name="T1" fmla="*/ 17 h 146"/>
                <a:gd name="T2" fmla="*/ 70 w 149"/>
                <a:gd name="T3" fmla="*/ 13 h 146"/>
                <a:gd name="T4" fmla="*/ 67 w 149"/>
                <a:gd name="T5" fmla="*/ 22 h 146"/>
                <a:gd name="T6" fmla="*/ 71 w 149"/>
                <a:gd name="T7" fmla="*/ 8 h 146"/>
                <a:gd name="T8" fmla="*/ 77 w 149"/>
                <a:gd name="T9" fmla="*/ 20 h 146"/>
                <a:gd name="T10" fmla="*/ 146 w 149"/>
                <a:gd name="T11" fmla="*/ 39 h 146"/>
                <a:gd name="T12" fmla="*/ 125 w 149"/>
                <a:gd name="T13" fmla="*/ 103 h 146"/>
                <a:gd name="T14" fmla="*/ 146 w 149"/>
                <a:gd name="T15" fmla="*/ 99 h 146"/>
                <a:gd name="T16" fmla="*/ 148 w 149"/>
                <a:gd name="T17" fmla="*/ 120 h 146"/>
                <a:gd name="T18" fmla="*/ 129 w 149"/>
                <a:gd name="T19" fmla="*/ 119 h 146"/>
                <a:gd name="T20" fmla="*/ 141 w 149"/>
                <a:gd name="T21" fmla="*/ 143 h 146"/>
                <a:gd name="T22" fmla="*/ 124 w 149"/>
                <a:gd name="T23" fmla="*/ 108 h 146"/>
                <a:gd name="T24" fmla="*/ 121 w 149"/>
                <a:gd name="T25" fmla="*/ 76 h 146"/>
                <a:gd name="T26" fmla="*/ 132 w 149"/>
                <a:gd name="T27" fmla="*/ 18 h 146"/>
                <a:gd name="T28" fmla="*/ 46 w 149"/>
                <a:gd name="T29" fmla="*/ 31 h 146"/>
                <a:gd name="T30" fmla="*/ 0 w 149"/>
                <a:gd name="T31" fmla="*/ 27 h 146"/>
                <a:gd name="T32" fmla="*/ 60 w 149"/>
                <a:gd name="T33" fmla="*/ 24 h 146"/>
                <a:gd name="T34" fmla="*/ 58 w 149"/>
                <a:gd name="T35" fmla="*/ 11 h 146"/>
                <a:gd name="T36" fmla="*/ 68 w 149"/>
                <a:gd name="T37" fmla="*/ 8 h 146"/>
                <a:gd name="T38" fmla="*/ 61 w 149"/>
                <a:gd name="T39" fmla="*/ 17 h 146"/>
                <a:gd name="T40" fmla="*/ 58 w 149"/>
                <a:gd name="T41" fmla="*/ 27 h 146"/>
                <a:gd name="T42" fmla="*/ 31 w 149"/>
                <a:gd name="T43" fmla="*/ 25 h 146"/>
                <a:gd name="T44" fmla="*/ 58 w 149"/>
                <a:gd name="T45" fmla="*/ 27 h 146"/>
                <a:gd name="T46" fmla="*/ 101 w 149"/>
                <a:gd name="T47" fmla="*/ 11 h 146"/>
                <a:gd name="T48" fmla="*/ 88 w 149"/>
                <a:gd name="T49" fmla="*/ 20 h 146"/>
                <a:gd name="T50" fmla="*/ 101 w 149"/>
                <a:gd name="T51" fmla="*/ 11 h 146"/>
                <a:gd name="T52" fmla="*/ 142 w 149"/>
                <a:gd name="T53" fmla="*/ 32 h 146"/>
                <a:gd name="T54" fmla="*/ 141 w 149"/>
                <a:gd name="T55" fmla="*/ 34 h 146"/>
                <a:gd name="T56" fmla="*/ 122 w 149"/>
                <a:gd name="T57" fmla="*/ 95 h 146"/>
                <a:gd name="T58" fmla="*/ 142 w 149"/>
                <a:gd name="T59" fmla="*/ 32 h 146"/>
                <a:gd name="T60" fmla="*/ 145 w 149"/>
                <a:gd name="T61" fmla="*/ 119 h 146"/>
                <a:gd name="T62" fmla="*/ 142 w 149"/>
                <a:gd name="T63" fmla="*/ 106 h 146"/>
                <a:gd name="T64" fmla="*/ 132 w 149"/>
                <a:gd name="T65" fmla="*/ 106 h 146"/>
                <a:gd name="T66" fmla="*/ 145 w 149"/>
                <a:gd name="T67" fmla="*/ 119 h 146"/>
                <a:gd name="T68" fmla="*/ 146 w 149"/>
                <a:gd name="T69" fmla="*/ 103 h 146"/>
                <a:gd name="T70" fmla="*/ 134 w 149"/>
                <a:gd name="T71" fmla="*/ 103 h 146"/>
                <a:gd name="T72" fmla="*/ 146 w 149"/>
                <a:gd name="T73" fmla="*/ 103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49" h="146">
                  <a:moveTo>
                    <a:pt x="61" y="17"/>
                  </a:moveTo>
                  <a:cubicBezTo>
                    <a:pt x="64" y="17"/>
                    <a:pt x="67" y="9"/>
                    <a:pt x="70" y="13"/>
                  </a:cubicBezTo>
                  <a:cubicBezTo>
                    <a:pt x="68" y="15"/>
                    <a:pt x="65" y="17"/>
                    <a:pt x="67" y="22"/>
                  </a:cubicBezTo>
                  <a:cubicBezTo>
                    <a:pt x="78" y="22"/>
                    <a:pt x="72" y="11"/>
                    <a:pt x="71" y="8"/>
                  </a:cubicBezTo>
                  <a:cubicBezTo>
                    <a:pt x="75" y="4"/>
                    <a:pt x="81" y="15"/>
                    <a:pt x="77" y="20"/>
                  </a:cubicBezTo>
                  <a:cubicBezTo>
                    <a:pt x="103" y="0"/>
                    <a:pt x="144" y="7"/>
                    <a:pt x="146" y="39"/>
                  </a:cubicBezTo>
                  <a:cubicBezTo>
                    <a:pt x="148" y="63"/>
                    <a:pt x="123" y="79"/>
                    <a:pt x="125" y="103"/>
                  </a:cubicBezTo>
                  <a:cubicBezTo>
                    <a:pt x="130" y="105"/>
                    <a:pt x="138" y="94"/>
                    <a:pt x="146" y="99"/>
                  </a:cubicBezTo>
                  <a:cubicBezTo>
                    <a:pt x="149" y="104"/>
                    <a:pt x="147" y="114"/>
                    <a:pt x="148" y="120"/>
                  </a:cubicBezTo>
                  <a:cubicBezTo>
                    <a:pt x="142" y="125"/>
                    <a:pt x="135" y="122"/>
                    <a:pt x="129" y="119"/>
                  </a:cubicBezTo>
                  <a:cubicBezTo>
                    <a:pt x="129" y="131"/>
                    <a:pt x="129" y="143"/>
                    <a:pt x="141" y="143"/>
                  </a:cubicBezTo>
                  <a:cubicBezTo>
                    <a:pt x="120" y="146"/>
                    <a:pt x="125" y="125"/>
                    <a:pt x="124" y="108"/>
                  </a:cubicBezTo>
                  <a:cubicBezTo>
                    <a:pt x="123" y="95"/>
                    <a:pt x="118" y="88"/>
                    <a:pt x="121" y="76"/>
                  </a:cubicBezTo>
                  <a:cubicBezTo>
                    <a:pt x="125" y="57"/>
                    <a:pt x="149" y="40"/>
                    <a:pt x="132" y="18"/>
                  </a:cubicBezTo>
                  <a:cubicBezTo>
                    <a:pt x="101" y="5"/>
                    <a:pt x="76" y="33"/>
                    <a:pt x="46" y="31"/>
                  </a:cubicBezTo>
                  <a:cubicBezTo>
                    <a:pt x="31" y="30"/>
                    <a:pt x="16" y="16"/>
                    <a:pt x="0" y="27"/>
                  </a:cubicBezTo>
                  <a:cubicBezTo>
                    <a:pt x="14" y="12"/>
                    <a:pt x="37" y="23"/>
                    <a:pt x="60" y="24"/>
                  </a:cubicBezTo>
                  <a:cubicBezTo>
                    <a:pt x="62" y="22"/>
                    <a:pt x="58" y="15"/>
                    <a:pt x="58" y="11"/>
                  </a:cubicBezTo>
                  <a:cubicBezTo>
                    <a:pt x="61" y="10"/>
                    <a:pt x="64" y="4"/>
                    <a:pt x="68" y="8"/>
                  </a:cubicBezTo>
                  <a:cubicBezTo>
                    <a:pt x="67" y="9"/>
                    <a:pt x="59" y="9"/>
                    <a:pt x="61" y="17"/>
                  </a:cubicBezTo>
                  <a:close/>
                  <a:moveTo>
                    <a:pt x="58" y="27"/>
                  </a:moveTo>
                  <a:cubicBezTo>
                    <a:pt x="49" y="25"/>
                    <a:pt x="41" y="22"/>
                    <a:pt x="31" y="25"/>
                  </a:cubicBezTo>
                  <a:cubicBezTo>
                    <a:pt x="41" y="26"/>
                    <a:pt x="49" y="32"/>
                    <a:pt x="58" y="27"/>
                  </a:cubicBezTo>
                  <a:close/>
                  <a:moveTo>
                    <a:pt x="101" y="11"/>
                  </a:moveTo>
                  <a:cubicBezTo>
                    <a:pt x="98" y="14"/>
                    <a:pt x="85" y="15"/>
                    <a:pt x="88" y="20"/>
                  </a:cubicBezTo>
                  <a:cubicBezTo>
                    <a:pt x="90" y="15"/>
                    <a:pt x="104" y="16"/>
                    <a:pt x="101" y="11"/>
                  </a:cubicBezTo>
                  <a:close/>
                  <a:moveTo>
                    <a:pt x="142" y="32"/>
                  </a:moveTo>
                  <a:cubicBezTo>
                    <a:pt x="140" y="29"/>
                    <a:pt x="138" y="30"/>
                    <a:pt x="141" y="34"/>
                  </a:cubicBezTo>
                  <a:cubicBezTo>
                    <a:pt x="139" y="59"/>
                    <a:pt x="121" y="67"/>
                    <a:pt x="122" y="95"/>
                  </a:cubicBezTo>
                  <a:cubicBezTo>
                    <a:pt x="127" y="73"/>
                    <a:pt x="146" y="59"/>
                    <a:pt x="142" y="32"/>
                  </a:cubicBezTo>
                  <a:close/>
                  <a:moveTo>
                    <a:pt x="145" y="119"/>
                  </a:moveTo>
                  <a:cubicBezTo>
                    <a:pt x="145" y="113"/>
                    <a:pt x="145" y="109"/>
                    <a:pt x="142" y="106"/>
                  </a:cubicBezTo>
                  <a:cubicBezTo>
                    <a:pt x="139" y="106"/>
                    <a:pt x="135" y="106"/>
                    <a:pt x="132" y="106"/>
                  </a:cubicBezTo>
                  <a:cubicBezTo>
                    <a:pt x="126" y="113"/>
                    <a:pt x="134" y="121"/>
                    <a:pt x="145" y="119"/>
                  </a:cubicBezTo>
                  <a:close/>
                  <a:moveTo>
                    <a:pt x="146" y="103"/>
                  </a:moveTo>
                  <a:cubicBezTo>
                    <a:pt x="142" y="100"/>
                    <a:pt x="137" y="100"/>
                    <a:pt x="134" y="103"/>
                  </a:cubicBezTo>
                  <a:cubicBezTo>
                    <a:pt x="139" y="101"/>
                    <a:pt x="144" y="107"/>
                    <a:pt x="146" y="103"/>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49" name="Freeform 50"/>
            <p:cNvSpPr>
              <a:spLocks noEditPoints="1"/>
            </p:cNvSpPr>
            <p:nvPr/>
          </p:nvSpPr>
          <p:spPr bwMode="auto">
            <a:xfrm>
              <a:off x="4162425" y="3359150"/>
              <a:ext cx="334963" cy="309563"/>
            </a:xfrm>
            <a:custGeom>
              <a:avLst/>
              <a:gdLst>
                <a:gd name="T0" fmla="*/ 69 w 149"/>
                <a:gd name="T1" fmla="*/ 3 h 138"/>
                <a:gd name="T2" fmla="*/ 64 w 149"/>
                <a:gd name="T3" fmla="*/ 7 h 138"/>
                <a:gd name="T4" fmla="*/ 70 w 149"/>
                <a:gd name="T5" fmla="*/ 7 h 138"/>
                <a:gd name="T6" fmla="*/ 70 w 149"/>
                <a:gd name="T7" fmla="*/ 3 h 138"/>
                <a:gd name="T8" fmla="*/ 73 w 149"/>
                <a:gd name="T9" fmla="*/ 1 h 138"/>
                <a:gd name="T10" fmla="*/ 147 w 149"/>
                <a:gd name="T11" fmla="*/ 33 h 138"/>
                <a:gd name="T12" fmla="*/ 142 w 149"/>
                <a:gd name="T13" fmla="*/ 91 h 138"/>
                <a:gd name="T14" fmla="*/ 149 w 149"/>
                <a:gd name="T15" fmla="*/ 114 h 138"/>
                <a:gd name="T16" fmla="*/ 130 w 149"/>
                <a:gd name="T17" fmla="*/ 114 h 138"/>
                <a:gd name="T18" fmla="*/ 137 w 149"/>
                <a:gd name="T19" fmla="*/ 138 h 138"/>
                <a:gd name="T20" fmla="*/ 122 w 149"/>
                <a:gd name="T21" fmla="*/ 94 h 138"/>
                <a:gd name="T22" fmla="*/ 129 w 149"/>
                <a:gd name="T23" fmla="*/ 51 h 138"/>
                <a:gd name="T24" fmla="*/ 49 w 149"/>
                <a:gd name="T25" fmla="*/ 26 h 138"/>
                <a:gd name="T26" fmla="*/ 1 w 149"/>
                <a:gd name="T27" fmla="*/ 21 h 138"/>
                <a:gd name="T28" fmla="*/ 39 w 149"/>
                <a:gd name="T29" fmla="*/ 15 h 138"/>
                <a:gd name="T30" fmla="*/ 58 w 149"/>
                <a:gd name="T31" fmla="*/ 5 h 138"/>
                <a:gd name="T32" fmla="*/ 67 w 149"/>
                <a:gd name="T33" fmla="*/ 2 h 138"/>
                <a:gd name="T34" fmla="*/ 60 w 149"/>
                <a:gd name="T35" fmla="*/ 10 h 138"/>
                <a:gd name="T36" fmla="*/ 77 w 149"/>
                <a:gd name="T37" fmla="*/ 14 h 138"/>
                <a:gd name="T38" fmla="*/ 73 w 149"/>
                <a:gd name="T39" fmla="*/ 15 h 138"/>
                <a:gd name="T40" fmla="*/ 68 w 149"/>
                <a:gd name="T41" fmla="*/ 8 h 138"/>
                <a:gd name="T42" fmla="*/ 61 w 149"/>
                <a:gd name="T43" fmla="*/ 12 h 138"/>
                <a:gd name="T44" fmla="*/ 60 w 149"/>
                <a:gd name="T45" fmla="*/ 19 h 138"/>
                <a:gd name="T46" fmla="*/ 7 w 149"/>
                <a:gd name="T47" fmla="*/ 17 h 138"/>
                <a:gd name="T48" fmla="*/ 40 w 149"/>
                <a:gd name="T49" fmla="*/ 17 h 138"/>
                <a:gd name="T50" fmla="*/ 60 w 149"/>
                <a:gd name="T51" fmla="*/ 20 h 138"/>
                <a:gd name="T52" fmla="*/ 31 w 149"/>
                <a:gd name="T53" fmla="*/ 20 h 138"/>
                <a:gd name="T54" fmla="*/ 49 w 149"/>
                <a:gd name="T55" fmla="*/ 24 h 138"/>
                <a:gd name="T56" fmla="*/ 87 w 149"/>
                <a:gd name="T57" fmla="*/ 12 h 138"/>
                <a:gd name="T58" fmla="*/ 77 w 149"/>
                <a:gd name="T59" fmla="*/ 14 h 138"/>
                <a:gd name="T60" fmla="*/ 124 w 149"/>
                <a:gd name="T61" fmla="*/ 97 h 138"/>
                <a:gd name="T62" fmla="*/ 101 w 149"/>
                <a:gd name="T63" fmla="*/ 4 h 138"/>
                <a:gd name="T64" fmla="*/ 89 w 149"/>
                <a:gd name="T65" fmla="*/ 14 h 138"/>
                <a:gd name="T66" fmla="*/ 133 w 149"/>
                <a:gd name="T67" fmla="*/ 12 h 138"/>
                <a:gd name="T68" fmla="*/ 131 w 149"/>
                <a:gd name="T69" fmla="*/ 55 h 138"/>
                <a:gd name="T70" fmla="*/ 140 w 149"/>
                <a:gd name="T71" fmla="*/ 24 h 138"/>
                <a:gd name="T72" fmla="*/ 123 w 149"/>
                <a:gd name="T73" fmla="*/ 89 h 138"/>
                <a:gd name="T74" fmla="*/ 135 w 149"/>
                <a:gd name="T75" fmla="*/ 137 h 138"/>
                <a:gd name="T76" fmla="*/ 141 w 149"/>
                <a:gd name="T77" fmla="*/ 116 h 138"/>
                <a:gd name="T78" fmla="*/ 147 w 149"/>
                <a:gd name="T79" fmla="*/ 98 h 138"/>
                <a:gd name="T80" fmla="*/ 131 w 149"/>
                <a:gd name="T81" fmla="*/ 99 h 138"/>
                <a:gd name="T82" fmla="*/ 146 w 149"/>
                <a:gd name="T83" fmla="*/ 94 h 138"/>
                <a:gd name="T84" fmla="*/ 88 w 149"/>
                <a:gd name="T85" fmla="*/ 12 h 138"/>
                <a:gd name="T86" fmla="*/ 95 w 149"/>
                <a:gd name="T87" fmla="*/ 9 h 138"/>
                <a:gd name="T88" fmla="*/ 40 w 149"/>
                <a:gd name="T89" fmla="*/ 19 h 138"/>
                <a:gd name="T90" fmla="*/ 56 w 149"/>
                <a:gd name="T91" fmla="*/ 21 h 138"/>
                <a:gd name="T92" fmla="*/ 141 w 149"/>
                <a:gd name="T93" fmla="*/ 28 h 138"/>
                <a:gd name="T94" fmla="*/ 131 w 149"/>
                <a:gd name="T95" fmla="*/ 66 h 138"/>
                <a:gd name="T96" fmla="*/ 141 w 149"/>
                <a:gd name="T97" fmla="*/ 97 h 138"/>
                <a:gd name="T98" fmla="*/ 143 w 149"/>
                <a:gd name="T99" fmla="*/ 100 h 138"/>
                <a:gd name="T100" fmla="*/ 130 w 149"/>
                <a:gd name="T101" fmla="*/ 108 h 138"/>
                <a:gd name="T102" fmla="*/ 131 w 149"/>
                <a:gd name="T103" fmla="*/ 107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49" h="138">
                  <a:moveTo>
                    <a:pt x="65" y="0"/>
                  </a:moveTo>
                  <a:cubicBezTo>
                    <a:pt x="66" y="0"/>
                    <a:pt x="68" y="1"/>
                    <a:pt x="69" y="2"/>
                  </a:cubicBezTo>
                  <a:cubicBezTo>
                    <a:pt x="69" y="2"/>
                    <a:pt x="69" y="2"/>
                    <a:pt x="69" y="2"/>
                  </a:cubicBezTo>
                  <a:cubicBezTo>
                    <a:pt x="69" y="3"/>
                    <a:pt x="69" y="3"/>
                    <a:pt x="69" y="3"/>
                  </a:cubicBezTo>
                  <a:cubicBezTo>
                    <a:pt x="68" y="3"/>
                    <a:pt x="68" y="3"/>
                    <a:pt x="67" y="4"/>
                  </a:cubicBezTo>
                  <a:cubicBezTo>
                    <a:pt x="65" y="4"/>
                    <a:pt x="63" y="4"/>
                    <a:pt x="62" y="6"/>
                  </a:cubicBezTo>
                  <a:cubicBezTo>
                    <a:pt x="62" y="7"/>
                    <a:pt x="61" y="8"/>
                    <a:pt x="62" y="10"/>
                  </a:cubicBezTo>
                  <a:cubicBezTo>
                    <a:pt x="63" y="9"/>
                    <a:pt x="63" y="8"/>
                    <a:pt x="64" y="7"/>
                  </a:cubicBezTo>
                  <a:cubicBezTo>
                    <a:pt x="66" y="6"/>
                    <a:pt x="67" y="5"/>
                    <a:pt x="68" y="5"/>
                  </a:cubicBezTo>
                  <a:cubicBezTo>
                    <a:pt x="69" y="5"/>
                    <a:pt x="70" y="5"/>
                    <a:pt x="70" y="6"/>
                  </a:cubicBezTo>
                  <a:cubicBezTo>
                    <a:pt x="71" y="6"/>
                    <a:pt x="71" y="6"/>
                    <a:pt x="71" y="6"/>
                  </a:cubicBezTo>
                  <a:cubicBezTo>
                    <a:pt x="70" y="7"/>
                    <a:pt x="70" y="7"/>
                    <a:pt x="70" y="7"/>
                  </a:cubicBezTo>
                  <a:cubicBezTo>
                    <a:pt x="70" y="8"/>
                    <a:pt x="69" y="8"/>
                    <a:pt x="69" y="9"/>
                  </a:cubicBezTo>
                  <a:cubicBezTo>
                    <a:pt x="68" y="11"/>
                    <a:pt x="67" y="12"/>
                    <a:pt x="67" y="16"/>
                  </a:cubicBezTo>
                  <a:cubicBezTo>
                    <a:pt x="70" y="16"/>
                    <a:pt x="71" y="15"/>
                    <a:pt x="72" y="14"/>
                  </a:cubicBezTo>
                  <a:cubicBezTo>
                    <a:pt x="74" y="11"/>
                    <a:pt x="71" y="5"/>
                    <a:pt x="70" y="3"/>
                  </a:cubicBezTo>
                  <a:cubicBezTo>
                    <a:pt x="70" y="2"/>
                    <a:pt x="70" y="2"/>
                    <a:pt x="70" y="2"/>
                  </a:cubicBezTo>
                  <a:cubicBezTo>
                    <a:pt x="71" y="2"/>
                    <a:pt x="71" y="2"/>
                    <a:pt x="71" y="2"/>
                  </a:cubicBezTo>
                  <a:cubicBezTo>
                    <a:pt x="71" y="1"/>
                    <a:pt x="72" y="1"/>
                    <a:pt x="73" y="1"/>
                  </a:cubicBezTo>
                  <a:cubicBezTo>
                    <a:pt x="73" y="1"/>
                    <a:pt x="73" y="1"/>
                    <a:pt x="73" y="1"/>
                  </a:cubicBezTo>
                  <a:cubicBezTo>
                    <a:pt x="75" y="1"/>
                    <a:pt x="77" y="3"/>
                    <a:pt x="78" y="5"/>
                  </a:cubicBezTo>
                  <a:cubicBezTo>
                    <a:pt x="79" y="7"/>
                    <a:pt x="79" y="9"/>
                    <a:pt x="79" y="11"/>
                  </a:cubicBezTo>
                  <a:cubicBezTo>
                    <a:pt x="88" y="5"/>
                    <a:pt x="99" y="2"/>
                    <a:pt x="110" y="2"/>
                  </a:cubicBezTo>
                  <a:cubicBezTo>
                    <a:pt x="131" y="2"/>
                    <a:pt x="145" y="14"/>
                    <a:pt x="147" y="33"/>
                  </a:cubicBezTo>
                  <a:cubicBezTo>
                    <a:pt x="148" y="45"/>
                    <a:pt x="142" y="55"/>
                    <a:pt x="137" y="65"/>
                  </a:cubicBezTo>
                  <a:cubicBezTo>
                    <a:pt x="131" y="75"/>
                    <a:pt x="125" y="85"/>
                    <a:pt x="126" y="97"/>
                  </a:cubicBezTo>
                  <a:cubicBezTo>
                    <a:pt x="127" y="97"/>
                    <a:pt x="130" y="96"/>
                    <a:pt x="132" y="95"/>
                  </a:cubicBezTo>
                  <a:cubicBezTo>
                    <a:pt x="135" y="93"/>
                    <a:pt x="138" y="91"/>
                    <a:pt x="142" y="91"/>
                  </a:cubicBezTo>
                  <a:cubicBezTo>
                    <a:pt x="144" y="91"/>
                    <a:pt x="145" y="92"/>
                    <a:pt x="147" y="93"/>
                  </a:cubicBezTo>
                  <a:cubicBezTo>
                    <a:pt x="147" y="93"/>
                    <a:pt x="147" y="93"/>
                    <a:pt x="147" y="93"/>
                  </a:cubicBezTo>
                  <a:cubicBezTo>
                    <a:pt x="149" y="96"/>
                    <a:pt x="149" y="101"/>
                    <a:pt x="149" y="106"/>
                  </a:cubicBezTo>
                  <a:cubicBezTo>
                    <a:pt x="148" y="109"/>
                    <a:pt x="148" y="112"/>
                    <a:pt x="149" y="114"/>
                  </a:cubicBezTo>
                  <a:cubicBezTo>
                    <a:pt x="149" y="115"/>
                    <a:pt x="149" y="115"/>
                    <a:pt x="149" y="115"/>
                  </a:cubicBezTo>
                  <a:cubicBezTo>
                    <a:pt x="148" y="115"/>
                    <a:pt x="148" y="115"/>
                    <a:pt x="148" y="115"/>
                  </a:cubicBezTo>
                  <a:cubicBezTo>
                    <a:pt x="146" y="117"/>
                    <a:pt x="143" y="118"/>
                    <a:pt x="141" y="118"/>
                  </a:cubicBezTo>
                  <a:cubicBezTo>
                    <a:pt x="137" y="118"/>
                    <a:pt x="134" y="116"/>
                    <a:pt x="130" y="114"/>
                  </a:cubicBezTo>
                  <a:cubicBezTo>
                    <a:pt x="130" y="115"/>
                    <a:pt x="130" y="115"/>
                    <a:pt x="130" y="115"/>
                  </a:cubicBezTo>
                  <a:cubicBezTo>
                    <a:pt x="130" y="126"/>
                    <a:pt x="130" y="136"/>
                    <a:pt x="141" y="136"/>
                  </a:cubicBezTo>
                  <a:cubicBezTo>
                    <a:pt x="141" y="138"/>
                    <a:pt x="141" y="138"/>
                    <a:pt x="141" y="138"/>
                  </a:cubicBezTo>
                  <a:cubicBezTo>
                    <a:pt x="139" y="138"/>
                    <a:pt x="138" y="138"/>
                    <a:pt x="137" y="138"/>
                  </a:cubicBezTo>
                  <a:cubicBezTo>
                    <a:pt x="123" y="138"/>
                    <a:pt x="123" y="125"/>
                    <a:pt x="123" y="112"/>
                  </a:cubicBezTo>
                  <a:cubicBezTo>
                    <a:pt x="123" y="108"/>
                    <a:pt x="123" y="105"/>
                    <a:pt x="123" y="102"/>
                  </a:cubicBezTo>
                  <a:cubicBezTo>
                    <a:pt x="123" y="99"/>
                    <a:pt x="122" y="96"/>
                    <a:pt x="122" y="94"/>
                  </a:cubicBezTo>
                  <a:cubicBezTo>
                    <a:pt x="122" y="94"/>
                    <a:pt x="122" y="94"/>
                    <a:pt x="122" y="94"/>
                  </a:cubicBezTo>
                  <a:cubicBezTo>
                    <a:pt x="122" y="93"/>
                    <a:pt x="122" y="93"/>
                    <a:pt x="122" y="93"/>
                  </a:cubicBezTo>
                  <a:cubicBezTo>
                    <a:pt x="121" y="92"/>
                    <a:pt x="121" y="91"/>
                    <a:pt x="121" y="90"/>
                  </a:cubicBezTo>
                  <a:cubicBezTo>
                    <a:pt x="120" y="84"/>
                    <a:pt x="118" y="78"/>
                    <a:pt x="120" y="70"/>
                  </a:cubicBezTo>
                  <a:cubicBezTo>
                    <a:pt x="122" y="64"/>
                    <a:pt x="125" y="57"/>
                    <a:pt x="129" y="51"/>
                  </a:cubicBezTo>
                  <a:cubicBezTo>
                    <a:pt x="136" y="39"/>
                    <a:pt x="143" y="27"/>
                    <a:pt x="132" y="13"/>
                  </a:cubicBezTo>
                  <a:cubicBezTo>
                    <a:pt x="126" y="11"/>
                    <a:pt x="121" y="10"/>
                    <a:pt x="115" y="10"/>
                  </a:cubicBezTo>
                  <a:cubicBezTo>
                    <a:pt x="104" y="10"/>
                    <a:pt x="93" y="14"/>
                    <a:pt x="83" y="18"/>
                  </a:cubicBezTo>
                  <a:cubicBezTo>
                    <a:pt x="72" y="22"/>
                    <a:pt x="61" y="26"/>
                    <a:pt x="49" y="26"/>
                  </a:cubicBezTo>
                  <a:cubicBezTo>
                    <a:pt x="48" y="26"/>
                    <a:pt x="47" y="26"/>
                    <a:pt x="45" y="26"/>
                  </a:cubicBezTo>
                  <a:cubicBezTo>
                    <a:pt x="40" y="25"/>
                    <a:pt x="35" y="23"/>
                    <a:pt x="30" y="22"/>
                  </a:cubicBezTo>
                  <a:cubicBezTo>
                    <a:pt x="25" y="19"/>
                    <a:pt x="19" y="17"/>
                    <a:pt x="13" y="17"/>
                  </a:cubicBezTo>
                  <a:cubicBezTo>
                    <a:pt x="9" y="17"/>
                    <a:pt x="4" y="19"/>
                    <a:pt x="1" y="21"/>
                  </a:cubicBezTo>
                  <a:cubicBezTo>
                    <a:pt x="0" y="20"/>
                    <a:pt x="0" y="20"/>
                    <a:pt x="0" y="20"/>
                  </a:cubicBezTo>
                  <a:cubicBezTo>
                    <a:pt x="5" y="15"/>
                    <a:pt x="11" y="13"/>
                    <a:pt x="20" y="13"/>
                  </a:cubicBezTo>
                  <a:cubicBezTo>
                    <a:pt x="20" y="13"/>
                    <a:pt x="20" y="13"/>
                    <a:pt x="20" y="13"/>
                  </a:cubicBezTo>
                  <a:cubicBezTo>
                    <a:pt x="26" y="13"/>
                    <a:pt x="33" y="14"/>
                    <a:pt x="39" y="15"/>
                  </a:cubicBezTo>
                  <a:cubicBezTo>
                    <a:pt x="46" y="16"/>
                    <a:pt x="53" y="17"/>
                    <a:pt x="59" y="17"/>
                  </a:cubicBezTo>
                  <a:cubicBezTo>
                    <a:pt x="61" y="16"/>
                    <a:pt x="60" y="13"/>
                    <a:pt x="59" y="10"/>
                  </a:cubicBezTo>
                  <a:cubicBezTo>
                    <a:pt x="58" y="8"/>
                    <a:pt x="58" y="7"/>
                    <a:pt x="58" y="5"/>
                  </a:cubicBezTo>
                  <a:cubicBezTo>
                    <a:pt x="58" y="5"/>
                    <a:pt x="58" y="5"/>
                    <a:pt x="58" y="5"/>
                  </a:cubicBezTo>
                  <a:cubicBezTo>
                    <a:pt x="58" y="4"/>
                    <a:pt x="58" y="4"/>
                    <a:pt x="58" y="4"/>
                  </a:cubicBezTo>
                  <a:cubicBezTo>
                    <a:pt x="59" y="4"/>
                    <a:pt x="59" y="3"/>
                    <a:pt x="60" y="3"/>
                  </a:cubicBezTo>
                  <a:cubicBezTo>
                    <a:pt x="62" y="1"/>
                    <a:pt x="63" y="0"/>
                    <a:pt x="65" y="0"/>
                  </a:cubicBezTo>
                  <a:close/>
                  <a:moveTo>
                    <a:pt x="67" y="2"/>
                  </a:moveTo>
                  <a:cubicBezTo>
                    <a:pt x="65" y="1"/>
                    <a:pt x="63" y="2"/>
                    <a:pt x="61" y="4"/>
                  </a:cubicBezTo>
                  <a:cubicBezTo>
                    <a:pt x="60" y="4"/>
                    <a:pt x="60" y="5"/>
                    <a:pt x="59" y="5"/>
                  </a:cubicBezTo>
                  <a:cubicBezTo>
                    <a:pt x="59" y="7"/>
                    <a:pt x="60" y="8"/>
                    <a:pt x="60" y="10"/>
                  </a:cubicBezTo>
                  <a:cubicBezTo>
                    <a:pt x="60" y="10"/>
                    <a:pt x="60" y="10"/>
                    <a:pt x="60" y="10"/>
                  </a:cubicBezTo>
                  <a:cubicBezTo>
                    <a:pt x="60" y="8"/>
                    <a:pt x="60" y="7"/>
                    <a:pt x="61" y="5"/>
                  </a:cubicBezTo>
                  <a:cubicBezTo>
                    <a:pt x="62" y="3"/>
                    <a:pt x="65" y="3"/>
                    <a:pt x="66" y="2"/>
                  </a:cubicBezTo>
                  <a:cubicBezTo>
                    <a:pt x="66" y="2"/>
                    <a:pt x="67" y="2"/>
                    <a:pt x="67" y="2"/>
                  </a:cubicBezTo>
                  <a:close/>
                  <a:moveTo>
                    <a:pt x="77" y="14"/>
                  </a:moveTo>
                  <a:cubicBezTo>
                    <a:pt x="76" y="13"/>
                    <a:pt x="76" y="13"/>
                    <a:pt x="76" y="13"/>
                  </a:cubicBezTo>
                  <a:cubicBezTo>
                    <a:pt x="78" y="11"/>
                    <a:pt x="78" y="8"/>
                    <a:pt x="77" y="6"/>
                  </a:cubicBezTo>
                  <a:cubicBezTo>
                    <a:pt x="75" y="3"/>
                    <a:pt x="73" y="1"/>
                    <a:pt x="72" y="2"/>
                  </a:cubicBezTo>
                  <a:cubicBezTo>
                    <a:pt x="73" y="5"/>
                    <a:pt x="76" y="11"/>
                    <a:pt x="73" y="15"/>
                  </a:cubicBezTo>
                  <a:cubicBezTo>
                    <a:pt x="72" y="16"/>
                    <a:pt x="70" y="17"/>
                    <a:pt x="67" y="17"/>
                  </a:cubicBezTo>
                  <a:cubicBezTo>
                    <a:pt x="66" y="17"/>
                    <a:pt x="66" y="17"/>
                    <a:pt x="66" y="17"/>
                  </a:cubicBezTo>
                  <a:cubicBezTo>
                    <a:pt x="66" y="17"/>
                    <a:pt x="66" y="17"/>
                    <a:pt x="66" y="17"/>
                  </a:cubicBezTo>
                  <a:cubicBezTo>
                    <a:pt x="65" y="12"/>
                    <a:pt x="66" y="10"/>
                    <a:pt x="68" y="8"/>
                  </a:cubicBezTo>
                  <a:cubicBezTo>
                    <a:pt x="68" y="8"/>
                    <a:pt x="68" y="7"/>
                    <a:pt x="69" y="7"/>
                  </a:cubicBezTo>
                  <a:cubicBezTo>
                    <a:pt x="69" y="6"/>
                    <a:pt x="68" y="6"/>
                    <a:pt x="68" y="6"/>
                  </a:cubicBezTo>
                  <a:cubicBezTo>
                    <a:pt x="67" y="6"/>
                    <a:pt x="66" y="7"/>
                    <a:pt x="65" y="8"/>
                  </a:cubicBezTo>
                  <a:cubicBezTo>
                    <a:pt x="64" y="10"/>
                    <a:pt x="63" y="11"/>
                    <a:pt x="61" y="12"/>
                  </a:cubicBezTo>
                  <a:cubicBezTo>
                    <a:pt x="61" y="12"/>
                    <a:pt x="61" y="12"/>
                    <a:pt x="61" y="12"/>
                  </a:cubicBezTo>
                  <a:cubicBezTo>
                    <a:pt x="61" y="14"/>
                    <a:pt x="62" y="17"/>
                    <a:pt x="60" y="18"/>
                  </a:cubicBezTo>
                  <a:cubicBezTo>
                    <a:pt x="60" y="19"/>
                    <a:pt x="60" y="19"/>
                    <a:pt x="60" y="19"/>
                  </a:cubicBezTo>
                  <a:cubicBezTo>
                    <a:pt x="60" y="19"/>
                    <a:pt x="60" y="19"/>
                    <a:pt x="60" y="19"/>
                  </a:cubicBezTo>
                  <a:cubicBezTo>
                    <a:pt x="53" y="18"/>
                    <a:pt x="46" y="17"/>
                    <a:pt x="39" y="16"/>
                  </a:cubicBezTo>
                  <a:cubicBezTo>
                    <a:pt x="32" y="15"/>
                    <a:pt x="26" y="14"/>
                    <a:pt x="20" y="14"/>
                  </a:cubicBezTo>
                  <a:cubicBezTo>
                    <a:pt x="20" y="14"/>
                    <a:pt x="20" y="14"/>
                    <a:pt x="20" y="14"/>
                  </a:cubicBezTo>
                  <a:cubicBezTo>
                    <a:pt x="15" y="14"/>
                    <a:pt x="11" y="15"/>
                    <a:pt x="7" y="17"/>
                  </a:cubicBezTo>
                  <a:cubicBezTo>
                    <a:pt x="9" y="16"/>
                    <a:pt x="11" y="16"/>
                    <a:pt x="13" y="16"/>
                  </a:cubicBezTo>
                  <a:cubicBezTo>
                    <a:pt x="18" y="16"/>
                    <a:pt x="24" y="18"/>
                    <a:pt x="29" y="19"/>
                  </a:cubicBezTo>
                  <a:cubicBezTo>
                    <a:pt x="31" y="19"/>
                    <a:pt x="31" y="19"/>
                    <a:pt x="31" y="19"/>
                  </a:cubicBezTo>
                  <a:cubicBezTo>
                    <a:pt x="34" y="18"/>
                    <a:pt x="37" y="17"/>
                    <a:pt x="40" y="17"/>
                  </a:cubicBezTo>
                  <a:cubicBezTo>
                    <a:pt x="40" y="17"/>
                    <a:pt x="40" y="17"/>
                    <a:pt x="40" y="17"/>
                  </a:cubicBezTo>
                  <a:cubicBezTo>
                    <a:pt x="45" y="17"/>
                    <a:pt x="49" y="18"/>
                    <a:pt x="54" y="19"/>
                  </a:cubicBezTo>
                  <a:cubicBezTo>
                    <a:pt x="55" y="19"/>
                    <a:pt x="57" y="20"/>
                    <a:pt x="58" y="20"/>
                  </a:cubicBezTo>
                  <a:cubicBezTo>
                    <a:pt x="60" y="20"/>
                    <a:pt x="60" y="20"/>
                    <a:pt x="60" y="20"/>
                  </a:cubicBezTo>
                  <a:cubicBezTo>
                    <a:pt x="59" y="21"/>
                    <a:pt x="59" y="21"/>
                    <a:pt x="59" y="21"/>
                  </a:cubicBezTo>
                  <a:cubicBezTo>
                    <a:pt x="56" y="23"/>
                    <a:pt x="53" y="24"/>
                    <a:pt x="50" y="24"/>
                  </a:cubicBezTo>
                  <a:cubicBezTo>
                    <a:pt x="47" y="24"/>
                    <a:pt x="43" y="23"/>
                    <a:pt x="40" y="22"/>
                  </a:cubicBezTo>
                  <a:cubicBezTo>
                    <a:pt x="37" y="21"/>
                    <a:pt x="34" y="20"/>
                    <a:pt x="31" y="20"/>
                  </a:cubicBezTo>
                  <a:cubicBezTo>
                    <a:pt x="30" y="20"/>
                    <a:pt x="30" y="20"/>
                    <a:pt x="30" y="20"/>
                  </a:cubicBezTo>
                  <a:cubicBezTo>
                    <a:pt x="30" y="20"/>
                    <a:pt x="31" y="20"/>
                    <a:pt x="31" y="20"/>
                  </a:cubicBezTo>
                  <a:cubicBezTo>
                    <a:pt x="36" y="22"/>
                    <a:pt x="41" y="24"/>
                    <a:pt x="46" y="24"/>
                  </a:cubicBezTo>
                  <a:cubicBezTo>
                    <a:pt x="47" y="24"/>
                    <a:pt x="48" y="24"/>
                    <a:pt x="49" y="24"/>
                  </a:cubicBezTo>
                  <a:cubicBezTo>
                    <a:pt x="61" y="24"/>
                    <a:pt x="72" y="20"/>
                    <a:pt x="82" y="16"/>
                  </a:cubicBezTo>
                  <a:cubicBezTo>
                    <a:pt x="84" y="16"/>
                    <a:pt x="86" y="15"/>
                    <a:pt x="88" y="14"/>
                  </a:cubicBezTo>
                  <a:cubicBezTo>
                    <a:pt x="88" y="14"/>
                    <a:pt x="88" y="14"/>
                    <a:pt x="88" y="14"/>
                  </a:cubicBezTo>
                  <a:cubicBezTo>
                    <a:pt x="87" y="13"/>
                    <a:pt x="87" y="12"/>
                    <a:pt x="87" y="12"/>
                  </a:cubicBezTo>
                  <a:cubicBezTo>
                    <a:pt x="88" y="10"/>
                    <a:pt x="91" y="9"/>
                    <a:pt x="94" y="7"/>
                  </a:cubicBezTo>
                  <a:cubicBezTo>
                    <a:pt x="97" y="7"/>
                    <a:pt x="99" y="6"/>
                    <a:pt x="100" y="5"/>
                  </a:cubicBezTo>
                  <a:cubicBezTo>
                    <a:pt x="101" y="4"/>
                    <a:pt x="101" y="4"/>
                    <a:pt x="101" y="4"/>
                  </a:cubicBezTo>
                  <a:cubicBezTo>
                    <a:pt x="92" y="6"/>
                    <a:pt x="84" y="9"/>
                    <a:pt x="77" y="14"/>
                  </a:cubicBezTo>
                  <a:close/>
                  <a:moveTo>
                    <a:pt x="126" y="98"/>
                  </a:moveTo>
                  <a:cubicBezTo>
                    <a:pt x="126" y="98"/>
                    <a:pt x="125" y="98"/>
                    <a:pt x="125" y="98"/>
                  </a:cubicBezTo>
                  <a:cubicBezTo>
                    <a:pt x="124" y="98"/>
                    <a:pt x="124" y="98"/>
                    <a:pt x="124" y="98"/>
                  </a:cubicBezTo>
                  <a:cubicBezTo>
                    <a:pt x="124" y="97"/>
                    <a:pt x="124" y="97"/>
                    <a:pt x="124" y="97"/>
                  </a:cubicBezTo>
                  <a:cubicBezTo>
                    <a:pt x="123" y="85"/>
                    <a:pt x="129" y="74"/>
                    <a:pt x="135" y="64"/>
                  </a:cubicBezTo>
                  <a:cubicBezTo>
                    <a:pt x="141" y="54"/>
                    <a:pt x="147" y="45"/>
                    <a:pt x="146" y="34"/>
                  </a:cubicBezTo>
                  <a:cubicBezTo>
                    <a:pt x="144" y="15"/>
                    <a:pt x="130" y="4"/>
                    <a:pt x="110" y="4"/>
                  </a:cubicBezTo>
                  <a:cubicBezTo>
                    <a:pt x="107" y="4"/>
                    <a:pt x="104" y="4"/>
                    <a:pt x="101" y="4"/>
                  </a:cubicBezTo>
                  <a:cubicBezTo>
                    <a:pt x="102" y="5"/>
                    <a:pt x="102" y="5"/>
                    <a:pt x="102" y="5"/>
                  </a:cubicBezTo>
                  <a:cubicBezTo>
                    <a:pt x="102" y="6"/>
                    <a:pt x="102" y="6"/>
                    <a:pt x="102" y="7"/>
                  </a:cubicBezTo>
                  <a:cubicBezTo>
                    <a:pt x="101" y="9"/>
                    <a:pt x="99" y="10"/>
                    <a:pt x="96" y="11"/>
                  </a:cubicBezTo>
                  <a:cubicBezTo>
                    <a:pt x="93" y="11"/>
                    <a:pt x="90" y="12"/>
                    <a:pt x="89" y="14"/>
                  </a:cubicBezTo>
                  <a:cubicBezTo>
                    <a:pt x="97" y="11"/>
                    <a:pt x="106" y="8"/>
                    <a:pt x="115" y="8"/>
                  </a:cubicBezTo>
                  <a:cubicBezTo>
                    <a:pt x="121" y="8"/>
                    <a:pt x="127" y="9"/>
                    <a:pt x="132" y="12"/>
                  </a:cubicBezTo>
                  <a:cubicBezTo>
                    <a:pt x="133" y="12"/>
                    <a:pt x="133" y="12"/>
                    <a:pt x="133" y="12"/>
                  </a:cubicBezTo>
                  <a:cubicBezTo>
                    <a:pt x="133" y="12"/>
                    <a:pt x="133" y="12"/>
                    <a:pt x="133" y="12"/>
                  </a:cubicBezTo>
                  <a:cubicBezTo>
                    <a:pt x="145" y="27"/>
                    <a:pt x="137" y="40"/>
                    <a:pt x="130" y="52"/>
                  </a:cubicBezTo>
                  <a:cubicBezTo>
                    <a:pt x="126" y="58"/>
                    <a:pt x="123" y="64"/>
                    <a:pt x="122" y="71"/>
                  </a:cubicBezTo>
                  <a:cubicBezTo>
                    <a:pt x="120" y="76"/>
                    <a:pt x="121" y="80"/>
                    <a:pt x="121" y="84"/>
                  </a:cubicBezTo>
                  <a:cubicBezTo>
                    <a:pt x="122" y="72"/>
                    <a:pt x="126" y="63"/>
                    <a:pt x="131" y="55"/>
                  </a:cubicBezTo>
                  <a:cubicBezTo>
                    <a:pt x="135" y="47"/>
                    <a:pt x="139" y="39"/>
                    <a:pt x="140" y="28"/>
                  </a:cubicBezTo>
                  <a:cubicBezTo>
                    <a:pt x="139" y="27"/>
                    <a:pt x="138" y="25"/>
                    <a:pt x="139" y="24"/>
                  </a:cubicBezTo>
                  <a:cubicBezTo>
                    <a:pt x="139" y="24"/>
                    <a:pt x="139" y="24"/>
                    <a:pt x="140" y="24"/>
                  </a:cubicBezTo>
                  <a:cubicBezTo>
                    <a:pt x="140" y="24"/>
                    <a:pt x="140" y="24"/>
                    <a:pt x="140" y="24"/>
                  </a:cubicBezTo>
                  <a:cubicBezTo>
                    <a:pt x="141" y="24"/>
                    <a:pt x="142" y="24"/>
                    <a:pt x="143" y="26"/>
                  </a:cubicBezTo>
                  <a:cubicBezTo>
                    <a:pt x="143" y="26"/>
                    <a:pt x="143" y="26"/>
                    <a:pt x="143" y="26"/>
                  </a:cubicBezTo>
                  <a:cubicBezTo>
                    <a:pt x="145" y="43"/>
                    <a:pt x="139" y="55"/>
                    <a:pt x="133" y="66"/>
                  </a:cubicBezTo>
                  <a:cubicBezTo>
                    <a:pt x="129" y="73"/>
                    <a:pt x="125" y="81"/>
                    <a:pt x="123" y="89"/>
                  </a:cubicBezTo>
                  <a:cubicBezTo>
                    <a:pt x="123" y="90"/>
                    <a:pt x="123" y="90"/>
                    <a:pt x="123" y="90"/>
                  </a:cubicBezTo>
                  <a:cubicBezTo>
                    <a:pt x="123" y="94"/>
                    <a:pt x="124" y="97"/>
                    <a:pt x="124" y="102"/>
                  </a:cubicBezTo>
                  <a:cubicBezTo>
                    <a:pt x="125" y="105"/>
                    <a:pt x="125" y="108"/>
                    <a:pt x="125" y="112"/>
                  </a:cubicBezTo>
                  <a:cubicBezTo>
                    <a:pt x="125" y="124"/>
                    <a:pt x="125" y="135"/>
                    <a:pt x="135" y="137"/>
                  </a:cubicBezTo>
                  <a:cubicBezTo>
                    <a:pt x="129" y="133"/>
                    <a:pt x="129" y="124"/>
                    <a:pt x="129" y="115"/>
                  </a:cubicBezTo>
                  <a:cubicBezTo>
                    <a:pt x="129" y="112"/>
                    <a:pt x="129" y="112"/>
                    <a:pt x="129" y="112"/>
                  </a:cubicBezTo>
                  <a:cubicBezTo>
                    <a:pt x="130" y="112"/>
                    <a:pt x="130" y="112"/>
                    <a:pt x="130" y="112"/>
                  </a:cubicBezTo>
                  <a:cubicBezTo>
                    <a:pt x="133" y="115"/>
                    <a:pt x="137" y="116"/>
                    <a:pt x="141" y="116"/>
                  </a:cubicBezTo>
                  <a:cubicBezTo>
                    <a:pt x="143" y="116"/>
                    <a:pt x="145" y="115"/>
                    <a:pt x="147" y="114"/>
                  </a:cubicBezTo>
                  <a:cubicBezTo>
                    <a:pt x="147" y="112"/>
                    <a:pt x="147" y="109"/>
                    <a:pt x="147" y="106"/>
                  </a:cubicBezTo>
                  <a:cubicBezTo>
                    <a:pt x="147" y="103"/>
                    <a:pt x="147" y="100"/>
                    <a:pt x="147" y="98"/>
                  </a:cubicBezTo>
                  <a:cubicBezTo>
                    <a:pt x="147" y="98"/>
                    <a:pt x="147" y="98"/>
                    <a:pt x="147" y="98"/>
                  </a:cubicBezTo>
                  <a:cubicBezTo>
                    <a:pt x="146" y="99"/>
                    <a:pt x="145" y="99"/>
                    <a:pt x="144" y="99"/>
                  </a:cubicBezTo>
                  <a:cubicBezTo>
                    <a:pt x="143" y="99"/>
                    <a:pt x="142" y="99"/>
                    <a:pt x="141" y="99"/>
                  </a:cubicBezTo>
                  <a:cubicBezTo>
                    <a:pt x="138" y="98"/>
                    <a:pt x="136" y="97"/>
                    <a:pt x="134" y="98"/>
                  </a:cubicBezTo>
                  <a:cubicBezTo>
                    <a:pt x="131" y="99"/>
                    <a:pt x="131" y="99"/>
                    <a:pt x="131" y="99"/>
                  </a:cubicBezTo>
                  <a:cubicBezTo>
                    <a:pt x="133" y="97"/>
                    <a:pt x="133" y="97"/>
                    <a:pt x="133" y="97"/>
                  </a:cubicBezTo>
                  <a:cubicBezTo>
                    <a:pt x="137" y="93"/>
                    <a:pt x="142" y="93"/>
                    <a:pt x="147" y="97"/>
                  </a:cubicBezTo>
                  <a:cubicBezTo>
                    <a:pt x="147" y="97"/>
                    <a:pt x="147" y="97"/>
                    <a:pt x="147" y="97"/>
                  </a:cubicBezTo>
                  <a:cubicBezTo>
                    <a:pt x="147" y="96"/>
                    <a:pt x="146" y="95"/>
                    <a:pt x="146" y="94"/>
                  </a:cubicBezTo>
                  <a:cubicBezTo>
                    <a:pt x="145" y="93"/>
                    <a:pt x="143" y="93"/>
                    <a:pt x="142" y="93"/>
                  </a:cubicBezTo>
                  <a:cubicBezTo>
                    <a:pt x="139" y="93"/>
                    <a:pt x="136" y="94"/>
                    <a:pt x="133" y="96"/>
                  </a:cubicBezTo>
                  <a:cubicBezTo>
                    <a:pt x="130" y="97"/>
                    <a:pt x="128" y="98"/>
                    <a:pt x="126" y="98"/>
                  </a:cubicBezTo>
                  <a:close/>
                  <a:moveTo>
                    <a:pt x="88" y="12"/>
                  </a:moveTo>
                  <a:cubicBezTo>
                    <a:pt x="90" y="11"/>
                    <a:pt x="93" y="10"/>
                    <a:pt x="95" y="9"/>
                  </a:cubicBezTo>
                  <a:cubicBezTo>
                    <a:pt x="98" y="8"/>
                    <a:pt x="100" y="8"/>
                    <a:pt x="101" y="7"/>
                  </a:cubicBezTo>
                  <a:cubicBezTo>
                    <a:pt x="101" y="7"/>
                    <a:pt x="101" y="6"/>
                    <a:pt x="101" y="6"/>
                  </a:cubicBezTo>
                  <a:cubicBezTo>
                    <a:pt x="99" y="7"/>
                    <a:pt x="97" y="8"/>
                    <a:pt x="95" y="9"/>
                  </a:cubicBezTo>
                  <a:cubicBezTo>
                    <a:pt x="92" y="10"/>
                    <a:pt x="89" y="11"/>
                    <a:pt x="88" y="12"/>
                  </a:cubicBezTo>
                  <a:close/>
                  <a:moveTo>
                    <a:pt x="56" y="21"/>
                  </a:moveTo>
                  <a:cubicBezTo>
                    <a:pt x="55" y="21"/>
                    <a:pt x="54" y="21"/>
                    <a:pt x="53" y="20"/>
                  </a:cubicBezTo>
                  <a:cubicBezTo>
                    <a:pt x="49" y="19"/>
                    <a:pt x="45" y="19"/>
                    <a:pt x="40" y="19"/>
                  </a:cubicBezTo>
                  <a:cubicBezTo>
                    <a:pt x="39" y="19"/>
                    <a:pt x="37" y="19"/>
                    <a:pt x="35" y="19"/>
                  </a:cubicBezTo>
                  <a:cubicBezTo>
                    <a:pt x="37" y="20"/>
                    <a:pt x="38" y="20"/>
                    <a:pt x="40" y="20"/>
                  </a:cubicBezTo>
                  <a:cubicBezTo>
                    <a:pt x="44" y="21"/>
                    <a:pt x="47" y="22"/>
                    <a:pt x="50" y="22"/>
                  </a:cubicBezTo>
                  <a:cubicBezTo>
                    <a:pt x="52" y="22"/>
                    <a:pt x="54" y="22"/>
                    <a:pt x="56" y="21"/>
                  </a:cubicBezTo>
                  <a:close/>
                  <a:moveTo>
                    <a:pt x="141" y="27"/>
                  </a:moveTo>
                  <a:cubicBezTo>
                    <a:pt x="141" y="26"/>
                    <a:pt x="141" y="26"/>
                    <a:pt x="140" y="25"/>
                  </a:cubicBezTo>
                  <a:cubicBezTo>
                    <a:pt x="141" y="26"/>
                    <a:pt x="141" y="27"/>
                    <a:pt x="141" y="27"/>
                  </a:cubicBezTo>
                  <a:cubicBezTo>
                    <a:pt x="141" y="28"/>
                    <a:pt x="141" y="28"/>
                    <a:pt x="141" y="28"/>
                  </a:cubicBezTo>
                  <a:cubicBezTo>
                    <a:pt x="141" y="28"/>
                    <a:pt x="141" y="28"/>
                    <a:pt x="141" y="28"/>
                  </a:cubicBezTo>
                  <a:cubicBezTo>
                    <a:pt x="141" y="40"/>
                    <a:pt x="136" y="48"/>
                    <a:pt x="132" y="56"/>
                  </a:cubicBezTo>
                  <a:cubicBezTo>
                    <a:pt x="128" y="64"/>
                    <a:pt x="123" y="72"/>
                    <a:pt x="123" y="84"/>
                  </a:cubicBezTo>
                  <a:cubicBezTo>
                    <a:pt x="125" y="77"/>
                    <a:pt x="128" y="71"/>
                    <a:pt x="131" y="66"/>
                  </a:cubicBezTo>
                  <a:cubicBezTo>
                    <a:pt x="138" y="54"/>
                    <a:pt x="144" y="43"/>
                    <a:pt x="141" y="27"/>
                  </a:cubicBezTo>
                  <a:close/>
                  <a:moveTo>
                    <a:pt x="145" y="98"/>
                  </a:moveTo>
                  <a:cubicBezTo>
                    <a:pt x="142" y="95"/>
                    <a:pt x="139" y="95"/>
                    <a:pt x="136" y="96"/>
                  </a:cubicBezTo>
                  <a:cubicBezTo>
                    <a:pt x="138" y="96"/>
                    <a:pt x="140" y="97"/>
                    <a:pt x="141" y="97"/>
                  </a:cubicBezTo>
                  <a:cubicBezTo>
                    <a:pt x="143" y="98"/>
                    <a:pt x="144" y="98"/>
                    <a:pt x="145" y="98"/>
                  </a:cubicBezTo>
                  <a:close/>
                  <a:moveTo>
                    <a:pt x="132" y="100"/>
                  </a:moveTo>
                  <a:cubicBezTo>
                    <a:pt x="142" y="100"/>
                    <a:pt x="142" y="100"/>
                    <a:pt x="142" y="100"/>
                  </a:cubicBezTo>
                  <a:cubicBezTo>
                    <a:pt x="143" y="100"/>
                    <a:pt x="143" y="100"/>
                    <a:pt x="143" y="100"/>
                  </a:cubicBezTo>
                  <a:cubicBezTo>
                    <a:pt x="146" y="102"/>
                    <a:pt x="146" y="108"/>
                    <a:pt x="146" y="113"/>
                  </a:cubicBezTo>
                  <a:cubicBezTo>
                    <a:pt x="146" y="114"/>
                    <a:pt x="146" y="114"/>
                    <a:pt x="146" y="114"/>
                  </a:cubicBezTo>
                  <a:cubicBezTo>
                    <a:pt x="145" y="114"/>
                    <a:pt x="145" y="114"/>
                    <a:pt x="145" y="114"/>
                  </a:cubicBezTo>
                  <a:cubicBezTo>
                    <a:pt x="138" y="115"/>
                    <a:pt x="132" y="112"/>
                    <a:pt x="130" y="108"/>
                  </a:cubicBezTo>
                  <a:cubicBezTo>
                    <a:pt x="129" y="105"/>
                    <a:pt x="129" y="102"/>
                    <a:pt x="132" y="100"/>
                  </a:cubicBezTo>
                  <a:close/>
                  <a:moveTo>
                    <a:pt x="142" y="101"/>
                  </a:moveTo>
                  <a:cubicBezTo>
                    <a:pt x="133" y="101"/>
                    <a:pt x="133" y="101"/>
                    <a:pt x="133" y="101"/>
                  </a:cubicBezTo>
                  <a:cubicBezTo>
                    <a:pt x="131" y="103"/>
                    <a:pt x="130" y="105"/>
                    <a:pt x="131" y="107"/>
                  </a:cubicBezTo>
                  <a:cubicBezTo>
                    <a:pt x="133" y="111"/>
                    <a:pt x="138" y="113"/>
                    <a:pt x="144" y="112"/>
                  </a:cubicBezTo>
                  <a:cubicBezTo>
                    <a:pt x="145" y="106"/>
                    <a:pt x="144" y="103"/>
                    <a:pt x="142" y="101"/>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50" name="Freeform 51"/>
            <p:cNvSpPr>
              <a:spLocks noEditPoints="1"/>
            </p:cNvSpPr>
            <p:nvPr/>
          </p:nvSpPr>
          <p:spPr bwMode="auto">
            <a:xfrm>
              <a:off x="4205288" y="5753100"/>
              <a:ext cx="303213" cy="344488"/>
            </a:xfrm>
            <a:custGeom>
              <a:avLst/>
              <a:gdLst>
                <a:gd name="T0" fmla="*/ 47 w 135"/>
                <a:gd name="T1" fmla="*/ 133 h 153"/>
                <a:gd name="T2" fmla="*/ 91 w 135"/>
                <a:gd name="T3" fmla="*/ 114 h 153"/>
                <a:gd name="T4" fmla="*/ 47 w 135"/>
                <a:gd name="T5" fmla="*/ 138 h 153"/>
                <a:gd name="T6" fmla="*/ 0 w 135"/>
                <a:gd name="T7" fmla="*/ 124 h 153"/>
                <a:gd name="T8" fmla="*/ 4 w 135"/>
                <a:gd name="T9" fmla="*/ 133 h 153"/>
                <a:gd name="T10" fmla="*/ 97 w 135"/>
                <a:gd name="T11" fmla="*/ 109 h 153"/>
                <a:gd name="T12" fmla="*/ 100 w 135"/>
                <a:gd name="T13" fmla="*/ 94 h 153"/>
                <a:gd name="T14" fmla="*/ 125 w 135"/>
                <a:gd name="T15" fmla="*/ 22 h 153"/>
                <a:gd name="T16" fmla="*/ 101 w 135"/>
                <a:gd name="T17" fmla="*/ 15 h 153"/>
                <a:gd name="T18" fmla="*/ 114 w 135"/>
                <a:gd name="T19" fmla="*/ 5 h 153"/>
                <a:gd name="T20" fmla="*/ 132 w 135"/>
                <a:gd name="T21" fmla="*/ 30 h 153"/>
                <a:gd name="T22" fmla="*/ 107 w 135"/>
                <a:gd name="T23" fmla="*/ 106 h 153"/>
                <a:gd name="T24" fmla="*/ 100 w 135"/>
                <a:gd name="T25" fmla="*/ 137 h 153"/>
                <a:gd name="T26" fmla="*/ 95 w 135"/>
                <a:gd name="T27" fmla="*/ 113 h 153"/>
                <a:gd name="T28" fmla="*/ 47 w 135"/>
                <a:gd name="T29" fmla="*/ 133 h 153"/>
                <a:gd name="T30" fmla="*/ 102 w 135"/>
                <a:gd name="T31" fmla="*/ 107 h 153"/>
                <a:gd name="T32" fmla="*/ 128 w 135"/>
                <a:gd name="T33" fmla="*/ 36 h 153"/>
                <a:gd name="T34" fmla="*/ 102 w 135"/>
                <a:gd name="T35" fmla="*/ 107 h 153"/>
                <a:gd name="T36" fmla="*/ 114 w 135"/>
                <a:gd name="T37" fmla="*/ 110 h 153"/>
                <a:gd name="T38" fmla="*/ 118 w 135"/>
                <a:gd name="T39" fmla="*/ 128 h 153"/>
                <a:gd name="T40" fmla="*/ 114 w 135"/>
                <a:gd name="T41" fmla="*/ 110 h 153"/>
                <a:gd name="T42" fmla="*/ 104 w 135"/>
                <a:gd name="T43" fmla="*/ 110 h 153"/>
                <a:gd name="T44" fmla="*/ 102 w 135"/>
                <a:gd name="T45" fmla="*/ 131 h 153"/>
                <a:gd name="T46" fmla="*/ 115 w 135"/>
                <a:gd name="T47" fmla="*/ 133 h 153"/>
                <a:gd name="T48" fmla="*/ 104 w 135"/>
                <a:gd name="T49" fmla="*/ 110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35" h="153">
                  <a:moveTo>
                    <a:pt x="47" y="133"/>
                  </a:moveTo>
                  <a:cubicBezTo>
                    <a:pt x="62" y="133"/>
                    <a:pt x="76" y="119"/>
                    <a:pt x="91" y="114"/>
                  </a:cubicBezTo>
                  <a:cubicBezTo>
                    <a:pt x="82" y="120"/>
                    <a:pt x="63" y="134"/>
                    <a:pt x="47" y="138"/>
                  </a:cubicBezTo>
                  <a:cubicBezTo>
                    <a:pt x="28" y="143"/>
                    <a:pt x="0" y="144"/>
                    <a:pt x="0" y="124"/>
                  </a:cubicBezTo>
                  <a:cubicBezTo>
                    <a:pt x="6" y="123"/>
                    <a:pt x="1" y="132"/>
                    <a:pt x="4" y="133"/>
                  </a:cubicBezTo>
                  <a:cubicBezTo>
                    <a:pt x="38" y="148"/>
                    <a:pt x="65" y="113"/>
                    <a:pt x="97" y="109"/>
                  </a:cubicBezTo>
                  <a:cubicBezTo>
                    <a:pt x="98" y="104"/>
                    <a:pt x="100" y="100"/>
                    <a:pt x="100" y="94"/>
                  </a:cubicBezTo>
                  <a:cubicBezTo>
                    <a:pt x="109" y="85"/>
                    <a:pt x="131" y="46"/>
                    <a:pt x="125" y="22"/>
                  </a:cubicBezTo>
                  <a:cubicBezTo>
                    <a:pt x="123" y="12"/>
                    <a:pt x="109" y="0"/>
                    <a:pt x="101" y="15"/>
                  </a:cubicBezTo>
                  <a:cubicBezTo>
                    <a:pt x="97" y="9"/>
                    <a:pt x="107" y="4"/>
                    <a:pt x="114" y="5"/>
                  </a:cubicBezTo>
                  <a:cubicBezTo>
                    <a:pt x="125" y="6"/>
                    <a:pt x="131" y="18"/>
                    <a:pt x="132" y="30"/>
                  </a:cubicBezTo>
                  <a:cubicBezTo>
                    <a:pt x="135" y="56"/>
                    <a:pt x="111" y="90"/>
                    <a:pt x="107" y="106"/>
                  </a:cubicBezTo>
                  <a:cubicBezTo>
                    <a:pt x="133" y="105"/>
                    <a:pt x="126" y="153"/>
                    <a:pt x="100" y="137"/>
                  </a:cubicBezTo>
                  <a:cubicBezTo>
                    <a:pt x="97" y="130"/>
                    <a:pt x="98" y="120"/>
                    <a:pt x="95" y="113"/>
                  </a:cubicBezTo>
                  <a:cubicBezTo>
                    <a:pt x="78" y="113"/>
                    <a:pt x="63" y="127"/>
                    <a:pt x="47" y="133"/>
                  </a:cubicBezTo>
                  <a:close/>
                  <a:moveTo>
                    <a:pt x="102" y="107"/>
                  </a:moveTo>
                  <a:cubicBezTo>
                    <a:pt x="112" y="84"/>
                    <a:pt x="130" y="63"/>
                    <a:pt x="128" y="36"/>
                  </a:cubicBezTo>
                  <a:cubicBezTo>
                    <a:pt x="126" y="65"/>
                    <a:pt x="105" y="83"/>
                    <a:pt x="102" y="107"/>
                  </a:cubicBezTo>
                  <a:close/>
                  <a:moveTo>
                    <a:pt x="114" y="110"/>
                  </a:moveTo>
                  <a:cubicBezTo>
                    <a:pt x="117" y="118"/>
                    <a:pt x="121" y="121"/>
                    <a:pt x="118" y="128"/>
                  </a:cubicBezTo>
                  <a:cubicBezTo>
                    <a:pt x="128" y="125"/>
                    <a:pt x="119" y="112"/>
                    <a:pt x="114" y="110"/>
                  </a:cubicBezTo>
                  <a:close/>
                  <a:moveTo>
                    <a:pt x="104" y="110"/>
                  </a:moveTo>
                  <a:cubicBezTo>
                    <a:pt x="100" y="114"/>
                    <a:pt x="100" y="125"/>
                    <a:pt x="102" y="131"/>
                  </a:cubicBezTo>
                  <a:cubicBezTo>
                    <a:pt x="108" y="132"/>
                    <a:pt x="110" y="135"/>
                    <a:pt x="115" y="133"/>
                  </a:cubicBezTo>
                  <a:cubicBezTo>
                    <a:pt x="120" y="121"/>
                    <a:pt x="114" y="111"/>
                    <a:pt x="104" y="110"/>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51" name="Freeform 52"/>
            <p:cNvSpPr>
              <a:spLocks noEditPoints="1"/>
            </p:cNvSpPr>
            <p:nvPr/>
          </p:nvSpPr>
          <p:spPr bwMode="auto">
            <a:xfrm>
              <a:off x="4202113" y="5762625"/>
              <a:ext cx="306388" cy="311150"/>
            </a:xfrm>
            <a:custGeom>
              <a:avLst/>
              <a:gdLst>
                <a:gd name="T0" fmla="*/ 0 w 136"/>
                <a:gd name="T1" fmla="*/ 120 h 138"/>
                <a:gd name="T2" fmla="*/ 4 w 136"/>
                <a:gd name="T3" fmla="*/ 120 h 138"/>
                <a:gd name="T4" fmla="*/ 23 w 136"/>
                <a:gd name="T5" fmla="*/ 132 h 138"/>
                <a:gd name="T6" fmla="*/ 97 w 136"/>
                <a:gd name="T7" fmla="*/ 104 h 138"/>
                <a:gd name="T8" fmla="*/ 100 w 136"/>
                <a:gd name="T9" fmla="*/ 90 h 138"/>
                <a:gd name="T10" fmla="*/ 103 w 136"/>
                <a:gd name="T11" fmla="*/ 11 h 138"/>
                <a:gd name="T12" fmla="*/ 101 w 136"/>
                <a:gd name="T13" fmla="*/ 6 h 138"/>
                <a:gd name="T14" fmla="*/ 134 w 136"/>
                <a:gd name="T15" fmla="*/ 26 h 138"/>
                <a:gd name="T16" fmla="*/ 125 w 136"/>
                <a:gd name="T17" fmla="*/ 119 h 138"/>
                <a:gd name="T18" fmla="*/ 100 w 136"/>
                <a:gd name="T19" fmla="*/ 133 h 138"/>
                <a:gd name="T20" fmla="*/ 96 w 136"/>
                <a:gd name="T21" fmla="*/ 110 h 138"/>
                <a:gd name="T22" fmla="*/ 87 w 136"/>
                <a:gd name="T23" fmla="*/ 115 h 138"/>
                <a:gd name="T24" fmla="*/ 5 w 136"/>
                <a:gd name="T25" fmla="*/ 129 h 138"/>
                <a:gd name="T26" fmla="*/ 48 w 136"/>
                <a:gd name="T27" fmla="*/ 134 h 138"/>
                <a:gd name="T28" fmla="*/ 48 w 136"/>
                <a:gd name="T29" fmla="*/ 129 h 138"/>
                <a:gd name="T30" fmla="*/ 65 w 136"/>
                <a:gd name="T31" fmla="*/ 120 h 138"/>
                <a:gd name="T32" fmla="*/ 97 w 136"/>
                <a:gd name="T33" fmla="*/ 108 h 138"/>
                <a:gd name="T34" fmla="*/ 97 w 136"/>
                <a:gd name="T35" fmla="*/ 109 h 138"/>
                <a:gd name="T36" fmla="*/ 111 w 136"/>
                <a:gd name="T37" fmla="*/ 135 h 138"/>
                <a:gd name="T38" fmla="*/ 118 w 136"/>
                <a:gd name="T39" fmla="*/ 125 h 138"/>
                <a:gd name="T40" fmla="*/ 117 w 136"/>
                <a:gd name="T41" fmla="*/ 129 h 138"/>
                <a:gd name="T42" fmla="*/ 108 w 136"/>
                <a:gd name="T43" fmla="*/ 129 h 138"/>
                <a:gd name="T44" fmla="*/ 103 w 136"/>
                <a:gd name="T45" fmla="*/ 128 h 138"/>
                <a:gd name="T46" fmla="*/ 105 w 136"/>
                <a:gd name="T47" fmla="*/ 105 h 138"/>
                <a:gd name="T48" fmla="*/ 118 w 136"/>
                <a:gd name="T49" fmla="*/ 124 h 138"/>
                <a:gd name="T50" fmla="*/ 114 w 136"/>
                <a:gd name="T51" fmla="*/ 105 h 138"/>
                <a:gd name="T52" fmla="*/ 108 w 136"/>
                <a:gd name="T53" fmla="*/ 102 h 138"/>
                <a:gd name="T54" fmla="*/ 115 w 136"/>
                <a:gd name="T55" fmla="*/ 82 h 138"/>
                <a:gd name="T56" fmla="*/ 102 w 136"/>
                <a:gd name="T57" fmla="*/ 7 h 138"/>
                <a:gd name="T58" fmla="*/ 127 w 136"/>
                <a:gd name="T59" fmla="*/ 18 h 138"/>
                <a:gd name="T60" fmla="*/ 98 w 136"/>
                <a:gd name="T61" fmla="*/ 105 h 138"/>
                <a:gd name="T62" fmla="*/ 23 w 136"/>
                <a:gd name="T63" fmla="*/ 133 h 138"/>
                <a:gd name="T64" fmla="*/ 104 w 136"/>
                <a:gd name="T65" fmla="*/ 127 h 138"/>
                <a:gd name="T66" fmla="*/ 115 w 136"/>
                <a:gd name="T67" fmla="*/ 113 h 138"/>
                <a:gd name="T68" fmla="*/ 89 w 136"/>
                <a:gd name="T69" fmla="*/ 110 h 138"/>
                <a:gd name="T70" fmla="*/ 74 w 136"/>
                <a:gd name="T71" fmla="*/ 118 h 138"/>
                <a:gd name="T72" fmla="*/ 4 w 136"/>
                <a:gd name="T73" fmla="*/ 127 h 138"/>
                <a:gd name="T74" fmla="*/ 2 w 136"/>
                <a:gd name="T75" fmla="*/ 121 h 138"/>
                <a:gd name="T76" fmla="*/ 120 w 136"/>
                <a:gd name="T77" fmla="*/ 123 h 138"/>
                <a:gd name="T78" fmla="*/ 102 w 136"/>
                <a:gd name="T79" fmla="*/ 108 h 138"/>
                <a:gd name="T80" fmla="*/ 128 w 136"/>
                <a:gd name="T81" fmla="*/ 32 h 138"/>
                <a:gd name="T82" fmla="*/ 104 w 136"/>
                <a:gd name="T83" fmla="*/ 103 h 138"/>
                <a:gd name="T84" fmla="*/ 116 w 136"/>
                <a:gd name="T85" fmla="*/ 72 h 138"/>
                <a:gd name="T86" fmla="*/ 128 w 136"/>
                <a:gd name="T87" fmla="*/ 44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36" h="138">
                  <a:moveTo>
                    <a:pt x="26" y="138"/>
                  </a:moveTo>
                  <a:cubicBezTo>
                    <a:pt x="16" y="138"/>
                    <a:pt x="9" y="136"/>
                    <a:pt x="5" y="131"/>
                  </a:cubicBezTo>
                  <a:cubicBezTo>
                    <a:pt x="2" y="129"/>
                    <a:pt x="0" y="125"/>
                    <a:pt x="0" y="120"/>
                  </a:cubicBezTo>
                  <a:cubicBezTo>
                    <a:pt x="0" y="120"/>
                    <a:pt x="0" y="120"/>
                    <a:pt x="0" y="120"/>
                  </a:cubicBezTo>
                  <a:cubicBezTo>
                    <a:pt x="1" y="119"/>
                    <a:pt x="1" y="119"/>
                    <a:pt x="1" y="119"/>
                  </a:cubicBezTo>
                  <a:cubicBezTo>
                    <a:pt x="2" y="119"/>
                    <a:pt x="3" y="119"/>
                    <a:pt x="4" y="120"/>
                  </a:cubicBezTo>
                  <a:cubicBezTo>
                    <a:pt x="5" y="121"/>
                    <a:pt x="5" y="123"/>
                    <a:pt x="5" y="124"/>
                  </a:cubicBezTo>
                  <a:cubicBezTo>
                    <a:pt x="5" y="126"/>
                    <a:pt x="5" y="128"/>
                    <a:pt x="6" y="128"/>
                  </a:cubicBezTo>
                  <a:cubicBezTo>
                    <a:pt x="11" y="131"/>
                    <a:pt x="17" y="132"/>
                    <a:pt x="23" y="132"/>
                  </a:cubicBezTo>
                  <a:cubicBezTo>
                    <a:pt x="37" y="132"/>
                    <a:pt x="49" y="125"/>
                    <a:pt x="63" y="118"/>
                  </a:cubicBezTo>
                  <a:cubicBezTo>
                    <a:pt x="74" y="112"/>
                    <a:pt x="85" y="106"/>
                    <a:pt x="97" y="104"/>
                  </a:cubicBezTo>
                  <a:cubicBezTo>
                    <a:pt x="97" y="104"/>
                    <a:pt x="97" y="104"/>
                    <a:pt x="97" y="104"/>
                  </a:cubicBezTo>
                  <a:cubicBezTo>
                    <a:pt x="99" y="100"/>
                    <a:pt x="100" y="96"/>
                    <a:pt x="100" y="90"/>
                  </a:cubicBezTo>
                  <a:cubicBezTo>
                    <a:pt x="100" y="90"/>
                    <a:pt x="100" y="90"/>
                    <a:pt x="100" y="90"/>
                  </a:cubicBezTo>
                  <a:cubicBezTo>
                    <a:pt x="100" y="90"/>
                    <a:pt x="100" y="90"/>
                    <a:pt x="100" y="90"/>
                  </a:cubicBezTo>
                  <a:cubicBezTo>
                    <a:pt x="109" y="81"/>
                    <a:pt x="132" y="42"/>
                    <a:pt x="125" y="18"/>
                  </a:cubicBezTo>
                  <a:cubicBezTo>
                    <a:pt x="124" y="12"/>
                    <a:pt x="117" y="4"/>
                    <a:pt x="111" y="4"/>
                  </a:cubicBezTo>
                  <a:cubicBezTo>
                    <a:pt x="108" y="4"/>
                    <a:pt x="105" y="7"/>
                    <a:pt x="103" y="11"/>
                  </a:cubicBezTo>
                  <a:cubicBezTo>
                    <a:pt x="102" y="12"/>
                    <a:pt x="102" y="12"/>
                    <a:pt x="102" y="12"/>
                  </a:cubicBezTo>
                  <a:cubicBezTo>
                    <a:pt x="101" y="11"/>
                    <a:pt x="101" y="11"/>
                    <a:pt x="101" y="11"/>
                  </a:cubicBezTo>
                  <a:cubicBezTo>
                    <a:pt x="100" y="9"/>
                    <a:pt x="100" y="8"/>
                    <a:pt x="101" y="6"/>
                  </a:cubicBezTo>
                  <a:cubicBezTo>
                    <a:pt x="103" y="2"/>
                    <a:pt x="109" y="0"/>
                    <a:pt x="114" y="0"/>
                  </a:cubicBezTo>
                  <a:cubicBezTo>
                    <a:pt x="114" y="0"/>
                    <a:pt x="114" y="0"/>
                    <a:pt x="115" y="0"/>
                  </a:cubicBezTo>
                  <a:cubicBezTo>
                    <a:pt x="127" y="1"/>
                    <a:pt x="133" y="14"/>
                    <a:pt x="134" y="26"/>
                  </a:cubicBezTo>
                  <a:cubicBezTo>
                    <a:pt x="136" y="44"/>
                    <a:pt x="125" y="66"/>
                    <a:pt x="117" y="83"/>
                  </a:cubicBezTo>
                  <a:cubicBezTo>
                    <a:pt x="113" y="90"/>
                    <a:pt x="110" y="96"/>
                    <a:pt x="109" y="101"/>
                  </a:cubicBezTo>
                  <a:cubicBezTo>
                    <a:pt x="120" y="101"/>
                    <a:pt x="125" y="110"/>
                    <a:pt x="125" y="119"/>
                  </a:cubicBezTo>
                  <a:cubicBezTo>
                    <a:pt x="125" y="128"/>
                    <a:pt x="120" y="137"/>
                    <a:pt x="111" y="137"/>
                  </a:cubicBezTo>
                  <a:cubicBezTo>
                    <a:pt x="107" y="137"/>
                    <a:pt x="104" y="136"/>
                    <a:pt x="100" y="134"/>
                  </a:cubicBezTo>
                  <a:cubicBezTo>
                    <a:pt x="100" y="133"/>
                    <a:pt x="100" y="133"/>
                    <a:pt x="100" y="133"/>
                  </a:cubicBezTo>
                  <a:cubicBezTo>
                    <a:pt x="100" y="133"/>
                    <a:pt x="100" y="133"/>
                    <a:pt x="100" y="133"/>
                  </a:cubicBezTo>
                  <a:cubicBezTo>
                    <a:pt x="98" y="130"/>
                    <a:pt x="98" y="125"/>
                    <a:pt x="97" y="120"/>
                  </a:cubicBezTo>
                  <a:cubicBezTo>
                    <a:pt x="97" y="116"/>
                    <a:pt x="97" y="113"/>
                    <a:pt x="96" y="110"/>
                  </a:cubicBezTo>
                  <a:cubicBezTo>
                    <a:pt x="95" y="110"/>
                    <a:pt x="95" y="110"/>
                    <a:pt x="94" y="110"/>
                  </a:cubicBezTo>
                  <a:cubicBezTo>
                    <a:pt x="92" y="111"/>
                    <a:pt x="92" y="111"/>
                    <a:pt x="92" y="111"/>
                  </a:cubicBezTo>
                  <a:cubicBezTo>
                    <a:pt x="91" y="112"/>
                    <a:pt x="89" y="113"/>
                    <a:pt x="87" y="115"/>
                  </a:cubicBezTo>
                  <a:cubicBezTo>
                    <a:pt x="77" y="121"/>
                    <a:pt x="61" y="132"/>
                    <a:pt x="48" y="135"/>
                  </a:cubicBezTo>
                  <a:cubicBezTo>
                    <a:pt x="41" y="137"/>
                    <a:pt x="33" y="138"/>
                    <a:pt x="26" y="138"/>
                  </a:cubicBezTo>
                  <a:close/>
                  <a:moveTo>
                    <a:pt x="5" y="129"/>
                  </a:moveTo>
                  <a:cubicBezTo>
                    <a:pt x="5" y="130"/>
                    <a:pt x="5" y="130"/>
                    <a:pt x="6" y="130"/>
                  </a:cubicBezTo>
                  <a:cubicBezTo>
                    <a:pt x="10" y="134"/>
                    <a:pt x="17" y="137"/>
                    <a:pt x="26" y="137"/>
                  </a:cubicBezTo>
                  <a:cubicBezTo>
                    <a:pt x="33" y="137"/>
                    <a:pt x="41" y="135"/>
                    <a:pt x="48" y="134"/>
                  </a:cubicBezTo>
                  <a:cubicBezTo>
                    <a:pt x="61" y="130"/>
                    <a:pt x="76" y="120"/>
                    <a:pt x="86" y="114"/>
                  </a:cubicBezTo>
                  <a:cubicBezTo>
                    <a:pt x="82" y="115"/>
                    <a:pt x="78" y="117"/>
                    <a:pt x="75" y="119"/>
                  </a:cubicBezTo>
                  <a:cubicBezTo>
                    <a:pt x="66" y="124"/>
                    <a:pt x="57" y="129"/>
                    <a:pt x="48" y="129"/>
                  </a:cubicBezTo>
                  <a:cubicBezTo>
                    <a:pt x="44" y="129"/>
                    <a:pt x="44" y="129"/>
                    <a:pt x="44" y="129"/>
                  </a:cubicBezTo>
                  <a:cubicBezTo>
                    <a:pt x="48" y="128"/>
                    <a:pt x="48" y="128"/>
                    <a:pt x="48" y="128"/>
                  </a:cubicBezTo>
                  <a:cubicBezTo>
                    <a:pt x="54" y="126"/>
                    <a:pt x="59" y="123"/>
                    <a:pt x="65" y="120"/>
                  </a:cubicBezTo>
                  <a:cubicBezTo>
                    <a:pt x="75" y="114"/>
                    <a:pt x="85" y="108"/>
                    <a:pt x="96" y="108"/>
                  </a:cubicBezTo>
                  <a:cubicBezTo>
                    <a:pt x="96" y="108"/>
                    <a:pt x="96" y="108"/>
                    <a:pt x="96" y="108"/>
                  </a:cubicBezTo>
                  <a:cubicBezTo>
                    <a:pt x="97" y="108"/>
                    <a:pt x="97" y="108"/>
                    <a:pt x="97" y="108"/>
                  </a:cubicBezTo>
                  <a:cubicBezTo>
                    <a:pt x="97" y="108"/>
                    <a:pt x="97" y="108"/>
                    <a:pt x="97" y="108"/>
                  </a:cubicBezTo>
                  <a:cubicBezTo>
                    <a:pt x="97" y="108"/>
                    <a:pt x="97" y="108"/>
                    <a:pt x="97" y="108"/>
                  </a:cubicBezTo>
                  <a:cubicBezTo>
                    <a:pt x="97" y="109"/>
                    <a:pt x="97" y="109"/>
                    <a:pt x="97" y="109"/>
                  </a:cubicBezTo>
                  <a:cubicBezTo>
                    <a:pt x="98" y="112"/>
                    <a:pt x="99" y="116"/>
                    <a:pt x="99" y="120"/>
                  </a:cubicBezTo>
                  <a:cubicBezTo>
                    <a:pt x="99" y="124"/>
                    <a:pt x="100" y="129"/>
                    <a:pt x="101" y="132"/>
                  </a:cubicBezTo>
                  <a:cubicBezTo>
                    <a:pt x="104" y="134"/>
                    <a:pt x="108" y="135"/>
                    <a:pt x="111" y="135"/>
                  </a:cubicBezTo>
                  <a:cubicBezTo>
                    <a:pt x="118" y="135"/>
                    <a:pt x="122" y="129"/>
                    <a:pt x="123" y="123"/>
                  </a:cubicBezTo>
                  <a:cubicBezTo>
                    <a:pt x="122" y="124"/>
                    <a:pt x="121" y="125"/>
                    <a:pt x="119" y="125"/>
                  </a:cubicBezTo>
                  <a:cubicBezTo>
                    <a:pt x="118" y="125"/>
                    <a:pt x="118" y="125"/>
                    <a:pt x="118" y="125"/>
                  </a:cubicBezTo>
                  <a:cubicBezTo>
                    <a:pt x="118" y="127"/>
                    <a:pt x="117" y="128"/>
                    <a:pt x="117" y="129"/>
                  </a:cubicBezTo>
                  <a:cubicBezTo>
                    <a:pt x="117" y="129"/>
                    <a:pt x="117" y="129"/>
                    <a:pt x="117" y="129"/>
                  </a:cubicBezTo>
                  <a:cubicBezTo>
                    <a:pt x="117" y="129"/>
                    <a:pt x="117" y="129"/>
                    <a:pt x="117" y="129"/>
                  </a:cubicBezTo>
                  <a:cubicBezTo>
                    <a:pt x="115" y="130"/>
                    <a:pt x="114" y="130"/>
                    <a:pt x="113" y="130"/>
                  </a:cubicBezTo>
                  <a:cubicBezTo>
                    <a:pt x="113" y="130"/>
                    <a:pt x="113" y="130"/>
                    <a:pt x="113" y="130"/>
                  </a:cubicBezTo>
                  <a:cubicBezTo>
                    <a:pt x="111" y="130"/>
                    <a:pt x="109" y="130"/>
                    <a:pt x="108" y="129"/>
                  </a:cubicBezTo>
                  <a:cubicBezTo>
                    <a:pt x="106" y="129"/>
                    <a:pt x="105" y="128"/>
                    <a:pt x="103" y="128"/>
                  </a:cubicBezTo>
                  <a:cubicBezTo>
                    <a:pt x="103" y="128"/>
                    <a:pt x="103" y="128"/>
                    <a:pt x="103" y="128"/>
                  </a:cubicBezTo>
                  <a:cubicBezTo>
                    <a:pt x="103" y="128"/>
                    <a:pt x="103" y="128"/>
                    <a:pt x="103" y="128"/>
                  </a:cubicBezTo>
                  <a:cubicBezTo>
                    <a:pt x="100" y="122"/>
                    <a:pt x="100" y="110"/>
                    <a:pt x="104" y="105"/>
                  </a:cubicBezTo>
                  <a:cubicBezTo>
                    <a:pt x="105" y="105"/>
                    <a:pt x="105" y="105"/>
                    <a:pt x="105" y="105"/>
                  </a:cubicBezTo>
                  <a:cubicBezTo>
                    <a:pt x="105" y="105"/>
                    <a:pt x="105" y="105"/>
                    <a:pt x="105" y="105"/>
                  </a:cubicBezTo>
                  <a:cubicBezTo>
                    <a:pt x="110" y="106"/>
                    <a:pt x="114" y="108"/>
                    <a:pt x="116" y="112"/>
                  </a:cubicBezTo>
                  <a:cubicBezTo>
                    <a:pt x="118" y="116"/>
                    <a:pt x="119" y="120"/>
                    <a:pt x="118" y="124"/>
                  </a:cubicBezTo>
                  <a:cubicBezTo>
                    <a:pt x="118" y="124"/>
                    <a:pt x="118" y="124"/>
                    <a:pt x="118" y="124"/>
                  </a:cubicBezTo>
                  <a:cubicBezTo>
                    <a:pt x="121" y="119"/>
                    <a:pt x="119" y="116"/>
                    <a:pt x="117" y="112"/>
                  </a:cubicBezTo>
                  <a:cubicBezTo>
                    <a:pt x="116" y="110"/>
                    <a:pt x="115" y="109"/>
                    <a:pt x="114" y="106"/>
                  </a:cubicBezTo>
                  <a:cubicBezTo>
                    <a:pt x="114" y="105"/>
                    <a:pt x="114" y="105"/>
                    <a:pt x="114" y="105"/>
                  </a:cubicBezTo>
                  <a:cubicBezTo>
                    <a:pt x="115" y="105"/>
                    <a:pt x="115" y="105"/>
                    <a:pt x="115" y="105"/>
                  </a:cubicBezTo>
                  <a:cubicBezTo>
                    <a:pt x="117" y="106"/>
                    <a:pt x="121" y="109"/>
                    <a:pt x="123" y="113"/>
                  </a:cubicBezTo>
                  <a:cubicBezTo>
                    <a:pt x="121" y="107"/>
                    <a:pt x="116" y="102"/>
                    <a:pt x="108" y="102"/>
                  </a:cubicBezTo>
                  <a:cubicBezTo>
                    <a:pt x="107" y="102"/>
                    <a:pt x="107" y="102"/>
                    <a:pt x="107" y="102"/>
                  </a:cubicBezTo>
                  <a:cubicBezTo>
                    <a:pt x="107" y="101"/>
                    <a:pt x="107" y="101"/>
                    <a:pt x="107" y="101"/>
                  </a:cubicBezTo>
                  <a:cubicBezTo>
                    <a:pt x="108" y="97"/>
                    <a:pt x="112" y="90"/>
                    <a:pt x="115" y="82"/>
                  </a:cubicBezTo>
                  <a:cubicBezTo>
                    <a:pt x="124" y="65"/>
                    <a:pt x="134" y="44"/>
                    <a:pt x="133" y="26"/>
                  </a:cubicBezTo>
                  <a:cubicBezTo>
                    <a:pt x="131" y="15"/>
                    <a:pt x="126" y="3"/>
                    <a:pt x="115" y="2"/>
                  </a:cubicBezTo>
                  <a:cubicBezTo>
                    <a:pt x="110" y="1"/>
                    <a:pt x="104" y="4"/>
                    <a:pt x="102" y="7"/>
                  </a:cubicBezTo>
                  <a:cubicBezTo>
                    <a:pt x="102" y="7"/>
                    <a:pt x="102" y="8"/>
                    <a:pt x="102" y="9"/>
                  </a:cubicBezTo>
                  <a:cubicBezTo>
                    <a:pt x="105" y="4"/>
                    <a:pt x="109" y="3"/>
                    <a:pt x="111" y="3"/>
                  </a:cubicBezTo>
                  <a:cubicBezTo>
                    <a:pt x="118" y="3"/>
                    <a:pt x="125" y="11"/>
                    <a:pt x="127" y="18"/>
                  </a:cubicBezTo>
                  <a:cubicBezTo>
                    <a:pt x="133" y="42"/>
                    <a:pt x="110" y="81"/>
                    <a:pt x="101" y="91"/>
                  </a:cubicBezTo>
                  <a:cubicBezTo>
                    <a:pt x="102" y="96"/>
                    <a:pt x="100" y="100"/>
                    <a:pt x="99" y="104"/>
                  </a:cubicBezTo>
                  <a:cubicBezTo>
                    <a:pt x="98" y="105"/>
                    <a:pt x="98" y="105"/>
                    <a:pt x="98" y="105"/>
                  </a:cubicBezTo>
                  <a:cubicBezTo>
                    <a:pt x="98" y="105"/>
                    <a:pt x="98" y="105"/>
                    <a:pt x="98" y="105"/>
                  </a:cubicBezTo>
                  <a:cubicBezTo>
                    <a:pt x="86" y="107"/>
                    <a:pt x="75" y="113"/>
                    <a:pt x="64" y="119"/>
                  </a:cubicBezTo>
                  <a:cubicBezTo>
                    <a:pt x="51" y="126"/>
                    <a:pt x="37" y="133"/>
                    <a:pt x="23" y="133"/>
                  </a:cubicBezTo>
                  <a:cubicBezTo>
                    <a:pt x="17" y="133"/>
                    <a:pt x="11" y="132"/>
                    <a:pt x="5" y="129"/>
                  </a:cubicBezTo>
                  <a:cubicBezTo>
                    <a:pt x="5" y="129"/>
                    <a:pt x="5" y="129"/>
                    <a:pt x="5" y="129"/>
                  </a:cubicBezTo>
                  <a:close/>
                  <a:moveTo>
                    <a:pt x="104" y="127"/>
                  </a:moveTo>
                  <a:cubicBezTo>
                    <a:pt x="106" y="127"/>
                    <a:pt x="107" y="127"/>
                    <a:pt x="108" y="128"/>
                  </a:cubicBezTo>
                  <a:cubicBezTo>
                    <a:pt x="111" y="129"/>
                    <a:pt x="113" y="129"/>
                    <a:pt x="116" y="128"/>
                  </a:cubicBezTo>
                  <a:cubicBezTo>
                    <a:pt x="118" y="123"/>
                    <a:pt x="118" y="117"/>
                    <a:pt x="115" y="113"/>
                  </a:cubicBezTo>
                  <a:cubicBezTo>
                    <a:pt x="113" y="110"/>
                    <a:pt x="109" y="107"/>
                    <a:pt x="105" y="107"/>
                  </a:cubicBezTo>
                  <a:cubicBezTo>
                    <a:pt x="102" y="111"/>
                    <a:pt x="102" y="121"/>
                    <a:pt x="104" y="127"/>
                  </a:cubicBezTo>
                  <a:close/>
                  <a:moveTo>
                    <a:pt x="89" y="110"/>
                  </a:moveTo>
                  <a:cubicBezTo>
                    <a:pt x="81" y="112"/>
                    <a:pt x="73" y="117"/>
                    <a:pt x="65" y="121"/>
                  </a:cubicBezTo>
                  <a:cubicBezTo>
                    <a:pt x="61" y="123"/>
                    <a:pt x="57" y="125"/>
                    <a:pt x="53" y="127"/>
                  </a:cubicBezTo>
                  <a:cubicBezTo>
                    <a:pt x="60" y="126"/>
                    <a:pt x="67" y="122"/>
                    <a:pt x="74" y="118"/>
                  </a:cubicBezTo>
                  <a:cubicBezTo>
                    <a:pt x="79" y="115"/>
                    <a:pt x="84" y="112"/>
                    <a:pt x="89" y="110"/>
                  </a:cubicBezTo>
                  <a:close/>
                  <a:moveTo>
                    <a:pt x="2" y="121"/>
                  </a:moveTo>
                  <a:cubicBezTo>
                    <a:pt x="2" y="123"/>
                    <a:pt x="3" y="125"/>
                    <a:pt x="4" y="127"/>
                  </a:cubicBezTo>
                  <a:cubicBezTo>
                    <a:pt x="3" y="127"/>
                    <a:pt x="3" y="125"/>
                    <a:pt x="3" y="124"/>
                  </a:cubicBezTo>
                  <a:cubicBezTo>
                    <a:pt x="3" y="123"/>
                    <a:pt x="4" y="122"/>
                    <a:pt x="3" y="121"/>
                  </a:cubicBezTo>
                  <a:cubicBezTo>
                    <a:pt x="3" y="121"/>
                    <a:pt x="3" y="121"/>
                    <a:pt x="2" y="121"/>
                  </a:cubicBezTo>
                  <a:close/>
                  <a:moveTo>
                    <a:pt x="116" y="108"/>
                  </a:moveTo>
                  <a:cubicBezTo>
                    <a:pt x="117" y="109"/>
                    <a:pt x="118" y="110"/>
                    <a:pt x="118" y="111"/>
                  </a:cubicBezTo>
                  <a:cubicBezTo>
                    <a:pt x="120" y="115"/>
                    <a:pt x="122" y="118"/>
                    <a:pt x="120" y="123"/>
                  </a:cubicBezTo>
                  <a:cubicBezTo>
                    <a:pt x="122" y="122"/>
                    <a:pt x="123" y="121"/>
                    <a:pt x="123" y="119"/>
                  </a:cubicBezTo>
                  <a:cubicBezTo>
                    <a:pt x="123" y="115"/>
                    <a:pt x="119" y="110"/>
                    <a:pt x="116" y="108"/>
                  </a:cubicBezTo>
                  <a:close/>
                  <a:moveTo>
                    <a:pt x="102" y="108"/>
                  </a:moveTo>
                  <a:cubicBezTo>
                    <a:pt x="103" y="103"/>
                    <a:pt x="103" y="103"/>
                    <a:pt x="103" y="103"/>
                  </a:cubicBezTo>
                  <a:cubicBezTo>
                    <a:pt x="104" y="92"/>
                    <a:pt x="109" y="82"/>
                    <a:pt x="114" y="72"/>
                  </a:cubicBezTo>
                  <a:cubicBezTo>
                    <a:pt x="121" y="60"/>
                    <a:pt x="127" y="47"/>
                    <a:pt x="128" y="32"/>
                  </a:cubicBezTo>
                  <a:cubicBezTo>
                    <a:pt x="130" y="32"/>
                    <a:pt x="130" y="32"/>
                    <a:pt x="130" y="32"/>
                  </a:cubicBezTo>
                  <a:cubicBezTo>
                    <a:pt x="131" y="51"/>
                    <a:pt x="122" y="68"/>
                    <a:pt x="114" y="84"/>
                  </a:cubicBezTo>
                  <a:cubicBezTo>
                    <a:pt x="110" y="90"/>
                    <a:pt x="107" y="97"/>
                    <a:pt x="104" y="103"/>
                  </a:cubicBezTo>
                  <a:lnTo>
                    <a:pt x="102" y="108"/>
                  </a:lnTo>
                  <a:close/>
                  <a:moveTo>
                    <a:pt x="128" y="44"/>
                  </a:moveTo>
                  <a:cubicBezTo>
                    <a:pt x="125" y="54"/>
                    <a:pt x="120" y="63"/>
                    <a:pt x="116" y="72"/>
                  </a:cubicBezTo>
                  <a:cubicBezTo>
                    <a:pt x="111" y="81"/>
                    <a:pt x="107" y="89"/>
                    <a:pt x="105" y="97"/>
                  </a:cubicBezTo>
                  <a:cubicBezTo>
                    <a:pt x="108" y="92"/>
                    <a:pt x="110" y="88"/>
                    <a:pt x="112" y="83"/>
                  </a:cubicBezTo>
                  <a:cubicBezTo>
                    <a:pt x="119" y="71"/>
                    <a:pt x="126" y="58"/>
                    <a:pt x="128" y="44"/>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grpSp>
      <p:grpSp>
        <p:nvGrpSpPr>
          <p:cNvPr id="52" name="Group 51"/>
          <p:cNvGrpSpPr>
            <a:grpSpLocks noChangeAspect="1"/>
          </p:cNvGrpSpPr>
          <p:nvPr/>
        </p:nvGrpSpPr>
        <p:grpSpPr>
          <a:xfrm rot="5400000">
            <a:off x="-317047" y="1550435"/>
            <a:ext cx="4114800" cy="2536211"/>
            <a:chOff x="895350" y="3313113"/>
            <a:chExt cx="3613151" cy="2790825"/>
          </a:xfrm>
          <a:solidFill>
            <a:schemeClr val="tx1">
              <a:lumMod val="50000"/>
            </a:schemeClr>
          </a:solidFill>
        </p:grpSpPr>
        <p:sp>
          <p:nvSpPr>
            <p:cNvPr id="53" name="Freeform 41"/>
            <p:cNvSpPr>
              <a:spLocks/>
            </p:cNvSpPr>
            <p:nvPr/>
          </p:nvSpPr>
          <p:spPr bwMode="auto">
            <a:xfrm>
              <a:off x="963613" y="3725863"/>
              <a:ext cx="11113" cy="1952625"/>
            </a:xfrm>
            <a:custGeom>
              <a:avLst/>
              <a:gdLst>
                <a:gd name="T0" fmla="*/ 3 w 5"/>
                <a:gd name="T1" fmla="*/ 0 h 868"/>
                <a:gd name="T2" fmla="*/ 4 w 5"/>
                <a:gd name="T3" fmla="*/ 217 h 868"/>
                <a:gd name="T4" fmla="*/ 3 w 5"/>
                <a:gd name="T5" fmla="*/ 326 h 868"/>
                <a:gd name="T6" fmla="*/ 4 w 5"/>
                <a:gd name="T7" fmla="*/ 434 h 868"/>
                <a:gd name="T8" fmla="*/ 4 w 5"/>
                <a:gd name="T9" fmla="*/ 651 h 868"/>
                <a:gd name="T10" fmla="*/ 4 w 5"/>
                <a:gd name="T11" fmla="*/ 760 h 868"/>
                <a:gd name="T12" fmla="*/ 3 w 5"/>
                <a:gd name="T13" fmla="*/ 868 h 868"/>
                <a:gd name="T14" fmla="*/ 2 w 5"/>
                <a:gd name="T15" fmla="*/ 868 h 868"/>
                <a:gd name="T16" fmla="*/ 1 w 5"/>
                <a:gd name="T17" fmla="*/ 760 h 868"/>
                <a:gd name="T18" fmla="*/ 0 w 5"/>
                <a:gd name="T19" fmla="*/ 651 h 868"/>
                <a:gd name="T20" fmla="*/ 1 w 5"/>
                <a:gd name="T21" fmla="*/ 434 h 868"/>
                <a:gd name="T22" fmla="*/ 2 w 5"/>
                <a:gd name="T23" fmla="*/ 326 h 868"/>
                <a:gd name="T24" fmla="*/ 1 w 5"/>
                <a:gd name="T25" fmla="*/ 217 h 868"/>
                <a:gd name="T26" fmla="*/ 2 w 5"/>
                <a:gd name="T27" fmla="*/ 0 h 868"/>
                <a:gd name="T28" fmla="*/ 3 w 5"/>
                <a:gd name="T29" fmla="*/ 0 h 8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 h="868">
                  <a:moveTo>
                    <a:pt x="3" y="0"/>
                  </a:moveTo>
                  <a:cubicBezTo>
                    <a:pt x="4" y="73"/>
                    <a:pt x="4" y="145"/>
                    <a:pt x="4" y="217"/>
                  </a:cubicBezTo>
                  <a:cubicBezTo>
                    <a:pt x="4" y="253"/>
                    <a:pt x="3" y="290"/>
                    <a:pt x="3" y="326"/>
                  </a:cubicBezTo>
                  <a:cubicBezTo>
                    <a:pt x="3" y="362"/>
                    <a:pt x="3" y="398"/>
                    <a:pt x="4" y="434"/>
                  </a:cubicBezTo>
                  <a:cubicBezTo>
                    <a:pt x="4" y="507"/>
                    <a:pt x="5" y="579"/>
                    <a:pt x="4" y="651"/>
                  </a:cubicBezTo>
                  <a:cubicBezTo>
                    <a:pt x="5" y="687"/>
                    <a:pt x="4" y="724"/>
                    <a:pt x="4" y="760"/>
                  </a:cubicBezTo>
                  <a:cubicBezTo>
                    <a:pt x="4" y="796"/>
                    <a:pt x="3" y="832"/>
                    <a:pt x="3" y="868"/>
                  </a:cubicBezTo>
                  <a:cubicBezTo>
                    <a:pt x="2" y="868"/>
                    <a:pt x="2" y="868"/>
                    <a:pt x="2" y="868"/>
                  </a:cubicBezTo>
                  <a:cubicBezTo>
                    <a:pt x="2" y="832"/>
                    <a:pt x="1" y="796"/>
                    <a:pt x="1" y="760"/>
                  </a:cubicBezTo>
                  <a:cubicBezTo>
                    <a:pt x="1" y="724"/>
                    <a:pt x="0" y="687"/>
                    <a:pt x="0" y="651"/>
                  </a:cubicBezTo>
                  <a:cubicBezTo>
                    <a:pt x="0" y="579"/>
                    <a:pt x="1" y="507"/>
                    <a:pt x="1" y="434"/>
                  </a:cubicBezTo>
                  <a:cubicBezTo>
                    <a:pt x="2" y="398"/>
                    <a:pt x="2" y="362"/>
                    <a:pt x="2" y="326"/>
                  </a:cubicBezTo>
                  <a:cubicBezTo>
                    <a:pt x="2" y="290"/>
                    <a:pt x="1" y="253"/>
                    <a:pt x="1" y="217"/>
                  </a:cubicBezTo>
                  <a:cubicBezTo>
                    <a:pt x="0" y="145"/>
                    <a:pt x="1" y="73"/>
                    <a:pt x="2" y="0"/>
                  </a:cubicBezTo>
                  <a:lnTo>
                    <a:pt x="3" y="0"/>
                  </a:ln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54" name="Freeform 42"/>
            <p:cNvSpPr>
              <a:spLocks/>
            </p:cNvSpPr>
            <p:nvPr/>
          </p:nvSpPr>
          <p:spPr bwMode="auto">
            <a:xfrm>
              <a:off x="1350963" y="6038850"/>
              <a:ext cx="2736850" cy="11113"/>
            </a:xfrm>
            <a:custGeom>
              <a:avLst/>
              <a:gdLst>
                <a:gd name="T0" fmla="*/ 0 w 1216"/>
                <a:gd name="T1" fmla="*/ 2 h 5"/>
                <a:gd name="T2" fmla="*/ 304 w 1216"/>
                <a:gd name="T3" fmla="*/ 1 h 5"/>
                <a:gd name="T4" fmla="*/ 456 w 1216"/>
                <a:gd name="T5" fmla="*/ 2 h 5"/>
                <a:gd name="T6" fmla="*/ 608 w 1216"/>
                <a:gd name="T7" fmla="*/ 1 h 5"/>
                <a:gd name="T8" fmla="*/ 912 w 1216"/>
                <a:gd name="T9" fmla="*/ 0 h 5"/>
                <a:gd name="T10" fmla="*/ 1064 w 1216"/>
                <a:gd name="T11" fmla="*/ 1 h 5"/>
                <a:gd name="T12" fmla="*/ 1216 w 1216"/>
                <a:gd name="T13" fmla="*/ 2 h 5"/>
                <a:gd name="T14" fmla="*/ 1216 w 1216"/>
                <a:gd name="T15" fmla="*/ 2 h 5"/>
                <a:gd name="T16" fmla="*/ 1064 w 1216"/>
                <a:gd name="T17" fmla="*/ 4 h 5"/>
                <a:gd name="T18" fmla="*/ 912 w 1216"/>
                <a:gd name="T19" fmla="*/ 4 h 5"/>
                <a:gd name="T20" fmla="*/ 608 w 1216"/>
                <a:gd name="T21" fmla="*/ 3 h 5"/>
                <a:gd name="T22" fmla="*/ 456 w 1216"/>
                <a:gd name="T23" fmla="*/ 3 h 5"/>
                <a:gd name="T24" fmla="*/ 304 w 1216"/>
                <a:gd name="T25" fmla="*/ 4 h 5"/>
                <a:gd name="T26" fmla="*/ 0 w 1216"/>
                <a:gd name="T27"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16" h="5">
                  <a:moveTo>
                    <a:pt x="0" y="2"/>
                  </a:moveTo>
                  <a:cubicBezTo>
                    <a:pt x="101" y="1"/>
                    <a:pt x="202" y="0"/>
                    <a:pt x="304" y="1"/>
                  </a:cubicBezTo>
                  <a:cubicBezTo>
                    <a:pt x="354" y="1"/>
                    <a:pt x="405" y="2"/>
                    <a:pt x="456" y="2"/>
                  </a:cubicBezTo>
                  <a:cubicBezTo>
                    <a:pt x="506" y="2"/>
                    <a:pt x="557" y="1"/>
                    <a:pt x="608" y="1"/>
                  </a:cubicBezTo>
                  <a:cubicBezTo>
                    <a:pt x="709" y="1"/>
                    <a:pt x="810" y="0"/>
                    <a:pt x="912" y="0"/>
                  </a:cubicBezTo>
                  <a:cubicBezTo>
                    <a:pt x="962" y="0"/>
                    <a:pt x="1013" y="1"/>
                    <a:pt x="1064" y="1"/>
                  </a:cubicBezTo>
                  <a:cubicBezTo>
                    <a:pt x="1114" y="1"/>
                    <a:pt x="1165" y="1"/>
                    <a:pt x="1216" y="2"/>
                  </a:cubicBezTo>
                  <a:cubicBezTo>
                    <a:pt x="1216" y="2"/>
                    <a:pt x="1216" y="2"/>
                    <a:pt x="1216" y="2"/>
                  </a:cubicBezTo>
                  <a:cubicBezTo>
                    <a:pt x="1165" y="3"/>
                    <a:pt x="1114" y="3"/>
                    <a:pt x="1064" y="4"/>
                  </a:cubicBezTo>
                  <a:cubicBezTo>
                    <a:pt x="1013" y="4"/>
                    <a:pt x="962" y="4"/>
                    <a:pt x="912" y="4"/>
                  </a:cubicBezTo>
                  <a:cubicBezTo>
                    <a:pt x="810" y="5"/>
                    <a:pt x="709" y="4"/>
                    <a:pt x="608" y="3"/>
                  </a:cubicBezTo>
                  <a:cubicBezTo>
                    <a:pt x="557" y="3"/>
                    <a:pt x="506" y="3"/>
                    <a:pt x="456" y="3"/>
                  </a:cubicBezTo>
                  <a:cubicBezTo>
                    <a:pt x="405" y="3"/>
                    <a:pt x="354" y="4"/>
                    <a:pt x="304" y="4"/>
                  </a:cubicBezTo>
                  <a:cubicBezTo>
                    <a:pt x="202" y="4"/>
                    <a:pt x="101" y="4"/>
                    <a:pt x="0" y="2"/>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55" name="Freeform 43"/>
            <p:cNvSpPr>
              <a:spLocks/>
            </p:cNvSpPr>
            <p:nvPr/>
          </p:nvSpPr>
          <p:spPr bwMode="auto">
            <a:xfrm>
              <a:off x="1330325" y="3378200"/>
              <a:ext cx="2743200" cy="11113"/>
            </a:xfrm>
            <a:custGeom>
              <a:avLst/>
              <a:gdLst>
                <a:gd name="T0" fmla="*/ 0 w 1219"/>
                <a:gd name="T1" fmla="*/ 2 h 5"/>
                <a:gd name="T2" fmla="*/ 304 w 1219"/>
                <a:gd name="T3" fmla="*/ 1 h 5"/>
                <a:gd name="T4" fmla="*/ 457 w 1219"/>
                <a:gd name="T5" fmla="*/ 2 h 5"/>
                <a:gd name="T6" fmla="*/ 609 w 1219"/>
                <a:gd name="T7" fmla="*/ 1 h 5"/>
                <a:gd name="T8" fmla="*/ 914 w 1219"/>
                <a:gd name="T9" fmla="*/ 0 h 5"/>
                <a:gd name="T10" fmla="*/ 1067 w 1219"/>
                <a:gd name="T11" fmla="*/ 1 h 5"/>
                <a:gd name="T12" fmla="*/ 1219 w 1219"/>
                <a:gd name="T13" fmla="*/ 2 h 5"/>
                <a:gd name="T14" fmla="*/ 1219 w 1219"/>
                <a:gd name="T15" fmla="*/ 3 h 5"/>
                <a:gd name="T16" fmla="*/ 1067 w 1219"/>
                <a:gd name="T17" fmla="*/ 4 h 5"/>
                <a:gd name="T18" fmla="*/ 914 w 1219"/>
                <a:gd name="T19" fmla="*/ 4 h 5"/>
                <a:gd name="T20" fmla="*/ 609 w 1219"/>
                <a:gd name="T21" fmla="*/ 3 h 5"/>
                <a:gd name="T22" fmla="*/ 457 w 1219"/>
                <a:gd name="T23" fmla="*/ 3 h 5"/>
                <a:gd name="T24" fmla="*/ 304 w 1219"/>
                <a:gd name="T25" fmla="*/ 4 h 5"/>
                <a:gd name="T26" fmla="*/ 0 w 1219"/>
                <a:gd name="T27" fmla="*/ 3 h 5"/>
                <a:gd name="T28" fmla="*/ 0 w 1219"/>
                <a:gd name="T29"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19" h="5">
                  <a:moveTo>
                    <a:pt x="0" y="2"/>
                  </a:moveTo>
                  <a:cubicBezTo>
                    <a:pt x="101" y="1"/>
                    <a:pt x="203" y="0"/>
                    <a:pt x="304" y="1"/>
                  </a:cubicBezTo>
                  <a:cubicBezTo>
                    <a:pt x="355" y="1"/>
                    <a:pt x="406" y="2"/>
                    <a:pt x="457" y="2"/>
                  </a:cubicBezTo>
                  <a:cubicBezTo>
                    <a:pt x="508" y="2"/>
                    <a:pt x="559" y="1"/>
                    <a:pt x="609" y="1"/>
                  </a:cubicBezTo>
                  <a:cubicBezTo>
                    <a:pt x="711" y="1"/>
                    <a:pt x="813" y="0"/>
                    <a:pt x="914" y="0"/>
                  </a:cubicBezTo>
                  <a:cubicBezTo>
                    <a:pt x="965" y="0"/>
                    <a:pt x="1016" y="1"/>
                    <a:pt x="1067" y="1"/>
                  </a:cubicBezTo>
                  <a:cubicBezTo>
                    <a:pt x="1117" y="1"/>
                    <a:pt x="1168" y="1"/>
                    <a:pt x="1219" y="2"/>
                  </a:cubicBezTo>
                  <a:cubicBezTo>
                    <a:pt x="1219" y="3"/>
                    <a:pt x="1219" y="3"/>
                    <a:pt x="1219" y="3"/>
                  </a:cubicBezTo>
                  <a:cubicBezTo>
                    <a:pt x="1168" y="3"/>
                    <a:pt x="1117" y="4"/>
                    <a:pt x="1067" y="4"/>
                  </a:cubicBezTo>
                  <a:cubicBezTo>
                    <a:pt x="1016" y="4"/>
                    <a:pt x="965" y="4"/>
                    <a:pt x="914" y="4"/>
                  </a:cubicBezTo>
                  <a:cubicBezTo>
                    <a:pt x="813" y="5"/>
                    <a:pt x="711" y="4"/>
                    <a:pt x="609" y="3"/>
                  </a:cubicBezTo>
                  <a:cubicBezTo>
                    <a:pt x="559" y="3"/>
                    <a:pt x="508" y="3"/>
                    <a:pt x="457" y="3"/>
                  </a:cubicBezTo>
                  <a:cubicBezTo>
                    <a:pt x="406" y="3"/>
                    <a:pt x="355" y="4"/>
                    <a:pt x="304" y="4"/>
                  </a:cubicBezTo>
                  <a:cubicBezTo>
                    <a:pt x="203" y="4"/>
                    <a:pt x="101" y="4"/>
                    <a:pt x="0" y="3"/>
                  </a:cubicBezTo>
                  <a:lnTo>
                    <a:pt x="0" y="2"/>
                  </a:ln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56" name="Freeform 44"/>
            <p:cNvSpPr>
              <a:spLocks/>
            </p:cNvSpPr>
            <p:nvPr/>
          </p:nvSpPr>
          <p:spPr bwMode="auto">
            <a:xfrm>
              <a:off x="4443413" y="3759200"/>
              <a:ext cx="9525" cy="1919288"/>
            </a:xfrm>
            <a:custGeom>
              <a:avLst/>
              <a:gdLst>
                <a:gd name="T0" fmla="*/ 2 w 4"/>
                <a:gd name="T1" fmla="*/ 853 h 853"/>
                <a:gd name="T2" fmla="*/ 0 w 4"/>
                <a:gd name="T3" fmla="*/ 640 h 853"/>
                <a:gd name="T4" fmla="*/ 1 w 4"/>
                <a:gd name="T5" fmla="*/ 533 h 853"/>
                <a:gd name="T6" fmla="*/ 1 w 4"/>
                <a:gd name="T7" fmla="*/ 427 h 853"/>
                <a:gd name="T8" fmla="*/ 0 w 4"/>
                <a:gd name="T9" fmla="*/ 213 h 853"/>
                <a:gd name="T10" fmla="*/ 0 w 4"/>
                <a:gd name="T11" fmla="*/ 107 h 853"/>
                <a:gd name="T12" fmla="*/ 2 w 4"/>
                <a:gd name="T13" fmla="*/ 0 h 853"/>
                <a:gd name="T14" fmla="*/ 2 w 4"/>
                <a:gd name="T15" fmla="*/ 0 h 853"/>
                <a:gd name="T16" fmla="*/ 3 w 4"/>
                <a:gd name="T17" fmla="*/ 107 h 853"/>
                <a:gd name="T18" fmla="*/ 4 w 4"/>
                <a:gd name="T19" fmla="*/ 213 h 853"/>
                <a:gd name="T20" fmla="*/ 3 w 4"/>
                <a:gd name="T21" fmla="*/ 427 h 853"/>
                <a:gd name="T22" fmla="*/ 2 w 4"/>
                <a:gd name="T23" fmla="*/ 533 h 853"/>
                <a:gd name="T24" fmla="*/ 3 w 4"/>
                <a:gd name="T25" fmla="*/ 640 h 853"/>
                <a:gd name="T26" fmla="*/ 2 w 4"/>
                <a:gd name="T27" fmla="*/ 853 h 8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 h="853">
                  <a:moveTo>
                    <a:pt x="2" y="853"/>
                  </a:moveTo>
                  <a:cubicBezTo>
                    <a:pt x="0" y="782"/>
                    <a:pt x="0" y="711"/>
                    <a:pt x="0" y="640"/>
                  </a:cubicBezTo>
                  <a:cubicBezTo>
                    <a:pt x="0" y="604"/>
                    <a:pt x="1" y="569"/>
                    <a:pt x="1" y="533"/>
                  </a:cubicBezTo>
                  <a:cubicBezTo>
                    <a:pt x="1" y="498"/>
                    <a:pt x="1" y="462"/>
                    <a:pt x="1" y="427"/>
                  </a:cubicBezTo>
                  <a:cubicBezTo>
                    <a:pt x="0" y="356"/>
                    <a:pt x="0" y="284"/>
                    <a:pt x="0" y="213"/>
                  </a:cubicBezTo>
                  <a:cubicBezTo>
                    <a:pt x="0" y="178"/>
                    <a:pt x="0" y="142"/>
                    <a:pt x="0" y="107"/>
                  </a:cubicBezTo>
                  <a:cubicBezTo>
                    <a:pt x="1" y="71"/>
                    <a:pt x="1" y="36"/>
                    <a:pt x="2" y="0"/>
                  </a:cubicBezTo>
                  <a:cubicBezTo>
                    <a:pt x="2" y="0"/>
                    <a:pt x="2" y="0"/>
                    <a:pt x="2" y="0"/>
                  </a:cubicBezTo>
                  <a:cubicBezTo>
                    <a:pt x="3" y="36"/>
                    <a:pt x="3" y="71"/>
                    <a:pt x="3" y="107"/>
                  </a:cubicBezTo>
                  <a:cubicBezTo>
                    <a:pt x="4" y="142"/>
                    <a:pt x="4" y="178"/>
                    <a:pt x="4" y="213"/>
                  </a:cubicBezTo>
                  <a:cubicBezTo>
                    <a:pt x="4" y="284"/>
                    <a:pt x="3" y="356"/>
                    <a:pt x="3" y="427"/>
                  </a:cubicBezTo>
                  <a:cubicBezTo>
                    <a:pt x="3" y="462"/>
                    <a:pt x="2" y="498"/>
                    <a:pt x="2" y="533"/>
                  </a:cubicBezTo>
                  <a:cubicBezTo>
                    <a:pt x="3" y="569"/>
                    <a:pt x="3" y="604"/>
                    <a:pt x="3" y="640"/>
                  </a:cubicBezTo>
                  <a:cubicBezTo>
                    <a:pt x="4" y="711"/>
                    <a:pt x="3" y="782"/>
                    <a:pt x="2" y="853"/>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57" name="Freeform 45"/>
            <p:cNvSpPr>
              <a:spLocks noEditPoints="1"/>
            </p:cNvSpPr>
            <p:nvPr/>
          </p:nvSpPr>
          <p:spPr bwMode="auto">
            <a:xfrm>
              <a:off x="903288" y="5772150"/>
              <a:ext cx="341313" cy="331788"/>
            </a:xfrm>
            <a:custGeom>
              <a:avLst/>
              <a:gdLst>
                <a:gd name="T0" fmla="*/ 127 w 152"/>
                <a:gd name="T1" fmla="*/ 122 h 148"/>
                <a:gd name="T2" fmla="*/ 84 w 152"/>
                <a:gd name="T3" fmla="*/ 134 h 148"/>
                <a:gd name="T4" fmla="*/ 112 w 152"/>
                <a:gd name="T5" fmla="*/ 131 h 148"/>
                <a:gd name="T6" fmla="*/ 48 w 152"/>
                <a:gd name="T7" fmla="*/ 142 h 148"/>
                <a:gd name="T8" fmla="*/ 4 w 152"/>
                <a:gd name="T9" fmla="*/ 95 h 148"/>
                <a:gd name="T10" fmla="*/ 20 w 152"/>
                <a:gd name="T11" fmla="*/ 61 h 148"/>
                <a:gd name="T12" fmla="*/ 26 w 152"/>
                <a:gd name="T13" fmla="*/ 58 h 148"/>
                <a:gd name="T14" fmla="*/ 31 w 152"/>
                <a:gd name="T15" fmla="*/ 23 h 148"/>
                <a:gd name="T16" fmla="*/ 19 w 152"/>
                <a:gd name="T17" fmla="*/ 0 h 148"/>
                <a:gd name="T18" fmla="*/ 33 w 152"/>
                <a:gd name="T19" fmla="*/ 57 h 148"/>
                <a:gd name="T20" fmla="*/ 41 w 152"/>
                <a:gd name="T21" fmla="*/ 63 h 148"/>
                <a:gd name="T22" fmla="*/ 36 w 152"/>
                <a:gd name="T23" fmla="*/ 80 h 148"/>
                <a:gd name="T24" fmla="*/ 26 w 152"/>
                <a:gd name="T25" fmla="*/ 67 h 148"/>
                <a:gd name="T26" fmla="*/ 64 w 152"/>
                <a:gd name="T27" fmla="*/ 132 h 148"/>
                <a:gd name="T28" fmla="*/ 84 w 152"/>
                <a:gd name="T29" fmla="*/ 112 h 148"/>
                <a:gd name="T30" fmla="*/ 77 w 152"/>
                <a:gd name="T31" fmla="*/ 131 h 148"/>
                <a:gd name="T32" fmla="*/ 152 w 152"/>
                <a:gd name="T33" fmla="*/ 129 h 148"/>
                <a:gd name="T34" fmla="*/ 114 w 152"/>
                <a:gd name="T35" fmla="*/ 131 h 148"/>
                <a:gd name="T36" fmla="*/ 127 w 152"/>
                <a:gd name="T37" fmla="*/ 122 h 148"/>
                <a:gd name="T38" fmla="*/ 74 w 152"/>
                <a:gd name="T39" fmla="*/ 128 h 148"/>
                <a:gd name="T40" fmla="*/ 68 w 152"/>
                <a:gd name="T41" fmla="*/ 112 h 148"/>
                <a:gd name="T42" fmla="*/ 66 w 152"/>
                <a:gd name="T43" fmla="*/ 117 h 148"/>
                <a:gd name="T44" fmla="*/ 66 w 152"/>
                <a:gd name="T45" fmla="*/ 125 h 148"/>
                <a:gd name="T46" fmla="*/ 73 w 152"/>
                <a:gd name="T47" fmla="*/ 128 h 148"/>
                <a:gd name="T48" fmla="*/ 74 w 152"/>
                <a:gd name="T49" fmla="*/ 114 h 148"/>
                <a:gd name="T50" fmla="*/ 74 w 152"/>
                <a:gd name="T51" fmla="*/ 128 h 148"/>
                <a:gd name="T52" fmla="*/ 9 w 152"/>
                <a:gd name="T53" fmla="*/ 88 h 148"/>
                <a:gd name="T54" fmla="*/ 56 w 152"/>
                <a:gd name="T55" fmla="*/ 135 h 148"/>
                <a:gd name="T56" fmla="*/ 9 w 152"/>
                <a:gd name="T57" fmla="*/ 88 h 148"/>
                <a:gd name="T58" fmla="*/ 37 w 152"/>
                <a:gd name="T59" fmla="*/ 61 h 148"/>
                <a:gd name="T60" fmla="*/ 31 w 152"/>
                <a:gd name="T61" fmla="*/ 77 h 148"/>
                <a:gd name="T62" fmla="*/ 37 w 152"/>
                <a:gd name="T63" fmla="*/ 61 h 148"/>
                <a:gd name="T64" fmla="*/ 30 w 152"/>
                <a:gd name="T65" fmla="*/ 57 h 148"/>
                <a:gd name="T66" fmla="*/ 33 w 152"/>
                <a:gd name="T67" fmla="*/ 31 h 148"/>
                <a:gd name="T68" fmla="*/ 30 w 152"/>
                <a:gd name="T69" fmla="*/ 57 h 148"/>
                <a:gd name="T70" fmla="*/ 30 w 152"/>
                <a:gd name="T71" fmla="*/ 61 h 148"/>
                <a:gd name="T72" fmla="*/ 30 w 152"/>
                <a:gd name="T73" fmla="*/ 74 h 148"/>
                <a:gd name="T74" fmla="*/ 30 w 152"/>
                <a:gd name="T75" fmla="*/ 61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52" h="148">
                  <a:moveTo>
                    <a:pt x="127" y="122"/>
                  </a:moveTo>
                  <a:cubicBezTo>
                    <a:pt x="115" y="118"/>
                    <a:pt x="99" y="137"/>
                    <a:pt x="84" y="134"/>
                  </a:cubicBezTo>
                  <a:cubicBezTo>
                    <a:pt x="92" y="142"/>
                    <a:pt x="106" y="130"/>
                    <a:pt x="112" y="131"/>
                  </a:cubicBezTo>
                  <a:cubicBezTo>
                    <a:pt x="95" y="147"/>
                    <a:pt x="66" y="127"/>
                    <a:pt x="48" y="142"/>
                  </a:cubicBezTo>
                  <a:cubicBezTo>
                    <a:pt x="19" y="142"/>
                    <a:pt x="1" y="123"/>
                    <a:pt x="4" y="95"/>
                  </a:cubicBezTo>
                  <a:cubicBezTo>
                    <a:pt x="6" y="82"/>
                    <a:pt x="19" y="74"/>
                    <a:pt x="20" y="61"/>
                  </a:cubicBezTo>
                  <a:cubicBezTo>
                    <a:pt x="23" y="58"/>
                    <a:pt x="22" y="60"/>
                    <a:pt x="26" y="58"/>
                  </a:cubicBezTo>
                  <a:cubicBezTo>
                    <a:pt x="25" y="45"/>
                    <a:pt x="33" y="34"/>
                    <a:pt x="31" y="23"/>
                  </a:cubicBezTo>
                  <a:cubicBezTo>
                    <a:pt x="30" y="12"/>
                    <a:pt x="19" y="8"/>
                    <a:pt x="19" y="0"/>
                  </a:cubicBezTo>
                  <a:cubicBezTo>
                    <a:pt x="36" y="7"/>
                    <a:pt x="41" y="36"/>
                    <a:pt x="33" y="57"/>
                  </a:cubicBezTo>
                  <a:cubicBezTo>
                    <a:pt x="34" y="60"/>
                    <a:pt x="40" y="59"/>
                    <a:pt x="41" y="63"/>
                  </a:cubicBezTo>
                  <a:cubicBezTo>
                    <a:pt x="43" y="69"/>
                    <a:pt x="40" y="75"/>
                    <a:pt x="36" y="80"/>
                  </a:cubicBezTo>
                  <a:cubicBezTo>
                    <a:pt x="27" y="79"/>
                    <a:pt x="20" y="74"/>
                    <a:pt x="26" y="67"/>
                  </a:cubicBezTo>
                  <a:cubicBezTo>
                    <a:pt x="1" y="88"/>
                    <a:pt x="14" y="148"/>
                    <a:pt x="64" y="132"/>
                  </a:cubicBezTo>
                  <a:cubicBezTo>
                    <a:pt x="54" y="118"/>
                    <a:pt x="73" y="97"/>
                    <a:pt x="84" y="112"/>
                  </a:cubicBezTo>
                  <a:cubicBezTo>
                    <a:pt x="86" y="123"/>
                    <a:pt x="81" y="126"/>
                    <a:pt x="77" y="131"/>
                  </a:cubicBezTo>
                  <a:cubicBezTo>
                    <a:pt x="101" y="137"/>
                    <a:pt x="133" y="102"/>
                    <a:pt x="152" y="129"/>
                  </a:cubicBezTo>
                  <a:cubicBezTo>
                    <a:pt x="143" y="117"/>
                    <a:pt x="124" y="124"/>
                    <a:pt x="114" y="131"/>
                  </a:cubicBezTo>
                  <a:cubicBezTo>
                    <a:pt x="116" y="126"/>
                    <a:pt x="123" y="126"/>
                    <a:pt x="127" y="122"/>
                  </a:cubicBezTo>
                  <a:close/>
                  <a:moveTo>
                    <a:pt x="74" y="128"/>
                  </a:moveTo>
                  <a:cubicBezTo>
                    <a:pt x="91" y="127"/>
                    <a:pt x="78" y="98"/>
                    <a:pt x="68" y="112"/>
                  </a:cubicBezTo>
                  <a:cubicBezTo>
                    <a:pt x="75" y="112"/>
                    <a:pt x="69" y="117"/>
                    <a:pt x="66" y="117"/>
                  </a:cubicBezTo>
                  <a:cubicBezTo>
                    <a:pt x="66" y="119"/>
                    <a:pt x="66" y="122"/>
                    <a:pt x="66" y="125"/>
                  </a:cubicBezTo>
                  <a:cubicBezTo>
                    <a:pt x="68" y="126"/>
                    <a:pt x="69" y="128"/>
                    <a:pt x="73" y="128"/>
                  </a:cubicBezTo>
                  <a:cubicBezTo>
                    <a:pt x="75" y="124"/>
                    <a:pt x="80" y="117"/>
                    <a:pt x="74" y="114"/>
                  </a:cubicBezTo>
                  <a:cubicBezTo>
                    <a:pt x="84" y="115"/>
                    <a:pt x="78" y="125"/>
                    <a:pt x="74" y="128"/>
                  </a:cubicBezTo>
                  <a:close/>
                  <a:moveTo>
                    <a:pt x="9" y="88"/>
                  </a:moveTo>
                  <a:cubicBezTo>
                    <a:pt x="0" y="121"/>
                    <a:pt x="28" y="148"/>
                    <a:pt x="56" y="135"/>
                  </a:cubicBezTo>
                  <a:cubicBezTo>
                    <a:pt x="20" y="145"/>
                    <a:pt x="13" y="115"/>
                    <a:pt x="9" y="88"/>
                  </a:cubicBezTo>
                  <a:close/>
                  <a:moveTo>
                    <a:pt x="37" y="61"/>
                  </a:moveTo>
                  <a:cubicBezTo>
                    <a:pt x="38" y="69"/>
                    <a:pt x="34" y="72"/>
                    <a:pt x="31" y="77"/>
                  </a:cubicBezTo>
                  <a:cubicBezTo>
                    <a:pt x="40" y="78"/>
                    <a:pt x="42" y="66"/>
                    <a:pt x="37" y="61"/>
                  </a:cubicBezTo>
                  <a:close/>
                  <a:moveTo>
                    <a:pt x="30" y="57"/>
                  </a:moveTo>
                  <a:cubicBezTo>
                    <a:pt x="30" y="49"/>
                    <a:pt x="38" y="40"/>
                    <a:pt x="33" y="31"/>
                  </a:cubicBezTo>
                  <a:cubicBezTo>
                    <a:pt x="34" y="41"/>
                    <a:pt x="26" y="49"/>
                    <a:pt x="30" y="57"/>
                  </a:cubicBezTo>
                  <a:close/>
                  <a:moveTo>
                    <a:pt x="30" y="61"/>
                  </a:moveTo>
                  <a:cubicBezTo>
                    <a:pt x="28" y="63"/>
                    <a:pt x="27" y="72"/>
                    <a:pt x="30" y="74"/>
                  </a:cubicBezTo>
                  <a:cubicBezTo>
                    <a:pt x="33" y="70"/>
                    <a:pt x="36" y="63"/>
                    <a:pt x="30" y="61"/>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58" name="Freeform 46"/>
            <p:cNvSpPr>
              <a:spLocks noEditPoints="1"/>
            </p:cNvSpPr>
            <p:nvPr/>
          </p:nvSpPr>
          <p:spPr bwMode="auto">
            <a:xfrm>
              <a:off x="906463" y="5768975"/>
              <a:ext cx="341313" cy="323850"/>
            </a:xfrm>
            <a:custGeom>
              <a:avLst/>
              <a:gdLst>
                <a:gd name="T0" fmla="*/ 2 w 151"/>
                <a:gd name="T1" fmla="*/ 96 h 144"/>
                <a:gd name="T2" fmla="*/ 21 w 151"/>
                <a:gd name="T3" fmla="*/ 59 h 144"/>
                <a:gd name="T4" fmla="*/ 22 w 151"/>
                <a:gd name="T5" fmla="*/ 12 h 144"/>
                <a:gd name="T6" fmla="*/ 32 w 151"/>
                <a:gd name="T7" fmla="*/ 58 h 144"/>
                <a:gd name="T8" fmla="*/ 34 w 151"/>
                <a:gd name="T9" fmla="*/ 81 h 144"/>
                <a:gd name="T10" fmla="*/ 15 w 151"/>
                <a:gd name="T11" fmla="*/ 112 h 144"/>
                <a:gd name="T12" fmla="*/ 73 w 151"/>
                <a:gd name="T13" fmla="*/ 107 h 144"/>
                <a:gd name="T14" fmla="*/ 76 w 151"/>
                <a:gd name="T15" fmla="*/ 131 h 144"/>
                <a:gd name="T16" fmla="*/ 151 w 151"/>
                <a:gd name="T17" fmla="*/ 130 h 144"/>
                <a:gd name="T18" fmla="*/ 110 w 151"/>
                <a:gd name="T19" fmla="*/ 134 h 144"/>
                <a:gd name="T20" fmla="*/ 66 w 151"/>
                <a:gd name="T21" fmla="*/ 138 h 144"/>
                <a:gd name="T22" fmla="*/ 12 w 151"/>
                <a:gd name="T23" fmla="*/ 128 h 144"/>
                <a:gd name="T24" fmla="*/ 86 w 151"/>
                <a:gd name="T25" fmla="*/ 138 h 144"/>
                <a:gd name="T26" fmla="*/ 86 w 151"/>
                <a:gd name="T27" fmla="*/ 134 h 144"/>
                <a:gd name="T28" fmla="*/ 75 w 151"/>
                <a:gd name="T29" fmla="*/ 133 h 144"/>
                <a:gd name="T30" fmla="*/ 77 w 151"/>
                <a:gd name="T31" fmla="*/ 128 h 144"/>
                <a:gd name="T32" fmla="*/ 66 w 151"/>
                <a:gd name="T33" fmla="*/ 128 h 144"/>
                <a:gd name="T34" fmla="*/ 64 w 151"/>
                <a:gd name="T35" fmla="*/ 117 h 144"/>
                <a:gd name="T36" fmla="*/ 65 w 151"/>
                <a:gd name="T37" fmla="*/ 114 h 144"/>
                <a:gd name="T38" fmla="*/ 63 w 151"/>
                <a:gd name="T39" fmla="*/ 133 h 144"/>
                <a:gd name="T40" fmla="*/ 54 w 151"/>
                <a:gd name="T41" fmla="*/ 137 h 144"/>
                <a:gd name="T42" fmla="*/ 7 w 151"/>
                <a:gd name="T43" fmla="*/ 86 h 144"/>
                <a:gd name="T44" fmla="*/ 41 w 151"/>
                <a:gd name="T45" fmla="*/ 139 h 144"/>
                <a:gd name="T46" fmla="*/ 92 w 151"/>
                <a:gd name="T47" fmla="*/ 138 h 144"/>
                <a:gd name="T48" fmla="*/ 41 w 151"/>
                <a:gd name="T49" fmla="*/ 137 h 144"/>
                <a:gd name="T50" fmla="*/ 26 w 151"/>
                <a:gd name="T51" fmla="*/ 65 h 144"/>
                <a:gd name="T52" fmla="*/ 32 w 151"/>
                <a:gd name="T53" fmla="*/ 64 h 144"/>
                <a:gd name="T54" fmla="*/ 26 w 151"/>
                <a:gd name="T55" fmla="*/ 72 h 144"/>
                <a:gd name="T56" fmla="*/ 33 w 151"/>
                <a:gd name="T57" fmla="*/ 80 h 144"/>
                <a:gd name="T58" fmla="*/ 38 w 151"/>
                <a:gd name="T59" fmla="*/ 73 h 144"/>
                <a:gd name="T60" fmla="*/ 28 w 151"/>
                <a:gd name="T61" fmla="*/ 78 h 144"/>
                <a:gd name="T62" fmla="*/ 34 w 151"/>
                <a:gd name="T63" fmla="*/ 61 h 144"/>
                <a:gd name="T64" fmla="*/ 18 w 151"/>
                <a:gd name="T65" fmla="*/ 2 h 144"/>
                <a:gd name="T66" fmla="*/ 31 w 151"/>
                <a:gd name="T67" fmla="*/ 32 h 144"/>
                <a:gd name="T68" fmla="*/ 27 w 151"/>
                <a:gd name="T69" fmla="*/ 58 h 144"/>
                <a:gd name="T70" fmla="*/ 28 w 151"/>
                <a:gd name="T71" fmla="*/ 42 h 144"/>
                <a:gd name="T72" fmla="*/ 21 w 151"/>
                <a:gd name="T73" fmla="*/ 61 h 144"/>
                <a:gd name="T74" fmla="*/ 7 w 151"/>
                <a:gd name="T75" fmla="*/ 86 h 144"/>
                <a:gd name="T76" fmla="*/ 110 w 151"/>
                <a:gd name="T77" fmla="*/ 131 h 144"/>
                <a:gd name="T78" fmla="*/ 121 w 151"/>
                <a:gd name="T79" fmla="*/ 123 h 144"/>
                <a:gd name="T80" fmla="*/ 67 w 151"/>
                <a:gd name="T81" fmla="*/ 127 h 144"/>
                <a:gd name="T82" fmla="*/ 74 w 151"/>
                <a:gd name="T83" fmla="*/ 118 h 144"/>
                <a:gd name="T84" fmla="*/ 64 w 151"/>
                <a:gd name="T85" fmla="*/ 118 h 144"/>
                <a:gd name="T86" fmla="*/ 75 w 151"/>
                <a:gd name="T87" fmla="*/ 118 h 144"/>
                <a:gd name="T88" fmla="*/ 70 w 151"/>
                <a:gd name="T89" fmla="*/ 114 h 144"/>
                <a:gd name="T90" fmla="*/ 79 w 151"/>
                <a:gd name="T91" fmla="*/ 120 h 144"/>
                <a:gd name="T92" fmla="*/ 122 w 151"/>
                <a:gd name="T93" fmla="*/ 122 h 144"/>
                <a:gd name="T94" fmla="*/ 123 w 151"/>
                <a:gd name="T95" fmla="*/ 125 h 144"/>
                <a:gd name="T96" fmla="*/ 122 w 151"/>
                <a:gd name="T97" fmla="*/ 122 h 144"/>
                <a:gd name="T98" fmla="*/ 81 w 151"/>
                <a:gd name="T99" fmla="*/ 114 h 144"/>
                <a:gd name="T100" fmla="*/ 32 w 151"/>
                <a:gd name="T101" fmla="*/ 74 h 144"/>
                <a:gd name="T102" fmla="*/ 28 w 151"/>
                <a:gd name="T103" fmla="*/ 63 h 144"/>
                <a:gd name="T104" fmla="*/ 28 w 151"/>
                <a:gd name="T105" fmla="*/ 63 h 144"/>
                <a:gd name="T106" fmla="*/ 29 w 151"/>
                <a:gd name="T107" fmla="*/ 49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51" h="144">
                  <a:moveTo>
                    <a:pt x="47" y="144"/>
                  </a:moveTo>
                  <a:cubicBezTo>
                    <a:pt x="46" y="144"/>
                    <a:pt x="46" y="144"/>
                    <a:pt x="46" y="144"/>
                  </a:cubicBezTo>
                  <a:cubicBezTo>
                    <a:pt x="32" y="144"/>
                    <a:pt x="19" y="139"/>
                    <a:pt x="11" y="129"/>
                  </a:cubicBezTo>
                  <a:cubicBezTo>
                    <a:pt x="3" y="121"/>
                    <a:pt x="0" y="109"/>
                    <a:pt x="2" y="96"/>
                  </a:cubicBezTo>
                  <a:cubicBezTo>
                    <a:pt x="3" y="90"/>
                    <a:pt x="6" y="84"/>
                    <a:pt x="10" y="79"/>
                  </a:cubicBezTo>
                  <a:cubicBezTo>
                    <a:pt x="13" y="73"/>
                    <a:pt x="17" y="68"/>
                    <a:pt x="17" y="62"/>
                  </a:cubicBezTo>
                  <a:cubicBezTo>
                    <a:pt x="17" y="62"/>
                    <a:pt x="17" y="62"/>
                    <a:pt x="17" y="62"/>
                  </a:cubicBezTo>
                  <a:cubicBezTo>
                    <a:pt x="19" y="60"/>
                    <a:pt x="20" y="59"/>
                    <a:pt x="21" y="59"/>
                  </a:cubicBezTo>
                  <a:cubicBezTo>
                    <a:pt x="21" y="59"/>
                    <a:pt x="22" y="59"/>
                    <a:pt x="23" y="59"/>
                  </a:cubicBezTo>
                  <a:cubicBezTo>
                    <a:pt x="23" y="53"/>
                    <a:pt x="24" y="47"/>
                    <a:pt x="26" y="41"/>
                  </a:cubicBezTo>
                  <a:cubicBezTo>
                    <a:pt x="28" y="35"/>
                    <a:pt x="30" y="30"/>
                    <a:pt x="29" y="24"/>
                  </a:cubicBezTo>
                  <a:cubicBezTo>
                    <a:pt x="28" y="19"/>
                    <a:pt x="25" y="15"/>
                    <a:pt x="22" y="12"/>
                  </a:cubicBezTo>
                  <a:cubicBezTo>
                    <a:pt x="19" y="8"/>
                    <a:pt x="16" y="5"/>
                    <a:pt x="16" y="1"/>
                  </a:cubicBezTo>
                  <a:cubicBezTo>
                    <a:pt x="16" y="0"/>
                    <a:pt x="16" y="0"/>
                    <a:pt x="16" y="0"/>
                  </a:cubicBezTo>
                  <a:cubicBezTo>
                    <a:pt x="17" y="0"/>
                    <a:pt x="17" y="0"/>
                    <a:pt x="17" y="0"/>
                  </a:cubicBezTo>
                  <a:cubicBezTo>
                    <a:pt x="35" y="8"/>
                    <a:pt x="40" y="37"/>
                    <a:pt x="32" y="58"/>
                  </a:cubicBezTo>
                  <a:cubicBezTo>
                    <a:pt x="32" y="59"/>
                    <a:pt x="34" y="59"/>
                    <a:pt x="35" y="60"/>
                  </a:cubicBezTo>
                  <a:cubicBezTo>
                    <a:pt x="37" y="61"/>
                    <a:pt x="39" y="61"/>
                    <a:pt x="40" y="63"/>
                  </a:cubicBezTo>
                  <a:cubicBezTo>
                    <a:pt x="43" y="72"/>
                    <a:pt x="37" y="78"/>
                    <a:pt x="34" y="81"/>
                  </a:cubicBezTo>
                  <a:cubicBezTo>
                    <a:pt x="34" y="81"/>
                    <a:pt x="34" y="81"/>
                    <a:pt x="34" y="81"/>
                  </a:cubicBezTo>
                  <a:cubicBezTo>
                    <a:pt x="34" y="81"/>
                    <a:pt x="34" y="81"/>
                    <a:pt x="34" y="81"/>
                  </a:cubicBezTo>
                  <a:cubicBezTo>
                    <a:pt x="28" y="81"/>
                    <a:pt x="23" y="79"/>
                    <a:pt x="22" y="76"/>
                  </a:cubicBezTo>
                  <a:cubicBezTo>
                    <a:pt x="21" y="75"/>
                    <a:pt x="21" y="73"/>
                    <a:pt x="21" y="71"/>
                  </a:cubicBezTo>
                  <a:cubicBezTo>
                    <a:pt x="12" y="82"/>
                    <a:pt x="10" y="98"/>
                    <a:pt x="15" y="112"/>
                  </a:cubicBezTo>
                  <a:cubicBezTo>
                    <a:pt x="20" y="127"/>
                    <a:pt x="32" y="135"/>
                    <a:pt x="46" y="135"/>
                  </a:cubicBezTo>
                  <a:cubicBezTo>
                    <a:pt x="51" y="135"/>
                    <a:pt x="56" y="134"/>
                    <a:pt x="61" y="133"/>
                  </a:cubicBezTo>
                  <a:cubicBezTo>
                    <a:pt x="58" y="128"/>
                    <a:pt x="57" y="122"/>
                    <a:pt x="60" y="116"/>
                  </a:cubicBezTo>
                  <a:cubicBezTo>
                    <a:pt x="63" y="111"/>
                    <a:pt x="68" y="107"/>
                    <a:pt x="73" y="107"/>
                  </a:cubicBezTo>
                  <a:cubicBezTo>
                    <a:pt x="75" y="107"/>
                    <a:pt x="79" y="108"/>
                    <a:pt x="83" y="113"/>
                  </a:cubicBezTo>
                  <a:cubicBezTo>
                    <a:pt x="83" y="113"/>
                    <a:pt x="83" y="113"/>
                    <a:pt x="83" y="113"/>
                  </a:cubicBezTo>
                  <a:cubicBezTo>
                    <a:pt x="84" y="122"/>
                    <a:pt x="81" y="126"/>
                    <a:pt x="77" y="130"/>
                  </a:cubicBezTo>
                  <a:cubicBezTo>
                    <a:pt x="77" y="130"/>
                    <a:pt x="77" y="131"/>
                    <a:pt x="76" y="131"/>
                  </a:cubicBezTo>
                  <a:cubicBezTo>
                    <a:pt x="78" y="132"/>
                    <a:pt x="80" y="132"/>
                    <a:pt x="82" y="132"/>
                  </a:cubicBezTo>
                  <a:cubicBezTo>
                    <a:pt x="90" y="132"/>
                    <a:pt x="98" y="129"/>
                    <a:pt x="107" y="125"/>
                  </a:cubicBezTo>
                  <a:cubicBezTo>
                    <a:pt x="115" y="122"/>
                    <a:pt x="123" y="119"/>
                    <a:pt x="131" y="119"/>
                  </a:cubicBezTo>
                  <a:cubicBezTo>
                    <a:pt x="139" y="119"/>
                    <a:pt x="146" y="123"/>
                    <a:pt x="151" y="130"/>
                  </a:cubicBezTo>
                  <a:cubicBezTo>
                    <a:pt x="150" y="131"/>
                    <a:pt x="150" y="131"/>
                    <a:pt x="150" y="131"/>
                  </a:cubicBezTo>
                  <a:cubicBezTo>
                    <a:pt x="146" y="127"/>
                    <a:pt x="142" y="124"/>
                    <a:pt x="136" y="124"/>
                  </a:cubicBezTo>
                  <a:cubicBezTo>
                    <a:pt x="126" y="124"/>
                    <a:pt x="115" y="131"/>
                    <a:pt x="112" y="132"/>
                  </a:cubicBezTo>
                  <a:cubicBezTo>
                    <a:pt x="110" y="134"/>
                    <a:pt x="110" y="134"/>
                    <a:pt x="110" y="134"/>
                  </a:cubicBezTo>
                  <a:cubicBezTo>
                    <a:pt x="110" y="133"/>
                    <a:pt x="110" y="133"/>
                    <a:pt x="110" y="133"/>
                  </a:cubicBezTo>
                  <a:cubicBezTo>
                    <a:pt x="105" y="137"/>
                    <a:pt x="99" y="139"/>
                    <a:pt x="90" y="139"/>
                  </a:cubicBezTo>
                  <a:cubicBezTo>
                    <a:pt x="86" y="139"/>
                    <a:pt x="82" y="139"/>
                    <a:pt x="78" y="139"/>
                  </a:cubicBezTo>
                  <a:cubicBezTo>
                    <a:pt x="74" y="138"/>
                    <a:pt x="70" y="138"/>
                    <a:pt x="66" y="138"/>
                  </a:cubicBezTo>
                  <a:cubicBezTo>
                    <a:pt x="58" y="138"/>
                    <a:pt x="52" y="140"/>
                    <a:pt x="47" y="144"/>
                  </a:cubicBezTo>
                  <a:close/>
                  <a:moveTo>
                    <a:pt x="7" y="86"/>
                  </a:moveTo>
                  <a:cubicBezTo>
                    <a:pt x="5" y="89"/>
                    <a:pt x="4" y="93"/>
                    <a:pt x="3" y="96"/>
                  </a:cubicBezTo>
                  <a:cubicBezTo>
                    <a:pt x="2" y="109"/>
                    <a:pt x="5" y="120"/>
                    <a:pt x="12" y="128"/>
                  </a:cubicBezTo>
                  <a:cubicBezTo>
                    <a:pt x="20" y="137"/>
                    <a:pt x="32" y="142"/>
                    <a:pt x="46" y="142"/>
                  </a:cubicBezTo>
                  <a:cubicBezTo>
                    <a:pt x="51" y="138"/>
                    <a:pt x="57" y="136"/>
                    <a:pt x="66" y="136"/>
                  </a:cubicBezTo>
                  <a:cubicBezTo>
                    <a:pt x="70" y="136"/>
                    <a:pt x="74" y="137"/>
                    <a:pt x="78" y="137"/>
                  </a:cubicBezTo>
                  <a:cubicBezTo>
                    <a:pt x="81" y="137"/>
                    <a:pt x="83" y="138"/>
                    <a:pt x="86" y="138"/>
                  </a:cubicBezTo>
                  <a:cubicBezTo>
                    <a:pt x="84" y="137"/>
                    <a:pt x="83" y="136"/>
                    <a:pt x="81" y="135"/>
                  </a:cubicBezTo>
                  <a:cubicBezTo>
                    <a:pt x="80" y="133"/>
                    <a:pt x="80" y="133"/>
                    <a:pt x="80" y="133"/>
                  </a:cubicBezTo>
                  <a:cubicBezTo>
                    <a:pt x="82" y="134"/>
                    <a:pt x="82" y="134"/>
                    <a:pt x="82" y="134"/>
                  </a:cubicBezTo>
                  <a:cubicBezTo>
                    <a:pt x="83" y="134"/>
                    <a:pt x="84" y="134"/>
                    <a:pt x="86" y="134"/>
                  </a:cubicBezTo>
                  <a:cubicBezTo>
                    <a:pt x="92" y="134"/>
                    <a:pt x="99" y="131"/>
                    <a:pt x="105" y="128"/>
                  </a:cubicBezTo>
                  <a:cubicBezTo>
                    <a:pt x="105" y="128"/>
                    <a:pt x="105" y="128"/>
                    <a:pt x="105" y="128"/>
                  </a:cubicBezTo>
                  <a:cubicBezTo>
                    <a:pt x="97" y="131"/>
                    <a:pt x="89" y="133"/>
                    <a:pt x="82" y="133"/>
                  </a:cubicBezTo>
                  <a:cubicBezTo>
                    <a:pt x="79" y="133"/>
                    <a:pt x="77" y="133"/>
                    <a:pt x="75" y="133"/>
                  </a:cubicBezTo>
                  <a:cubicBezTo>
                    <a:pt x="74" y="132"/>
                    <a:pt x="74" y="132"/>
                    <a:pt x="74" y="132"/>
                  </a:cubicBezTo>
                  <a:cubicBezTo>
                    <a:pt x="74" y="131"/>
                    <a:pt x="74" y="131"/>
                    <a:pt x="74" y="131"/>
                  </a:cubicBezTo>
                  <a:cubicBezTo>
                    <a:pt x="75" y="131"/>
                    <a:pt x="76" y="130"/>
                    <a:pt x="76" y="129"/>
                  </a:cubicBezTo>
                  <a:cubicBezTo>
                    <a:pt x="77" y="129"/>
                    <a:pt x="77" y="128"/>
                    <a:pt x="77" y="128"/>
                  </a:cubicBezTo>
                  <a:cubicBezTo>
                    <a:pt x="76" y="129"/>
                    <a:pt x="74" y="130"/>
                    <a:pt x="72" y="130"/>
                  </a:cubicBezTo>
                  <a:cubicBezTo>
                    <a:pt x="70" y="130"/>
                    <a:pt x="70" y="130"/>
                    <a:pt x="70" y="130"/>
                  </a:cubicBezTo>
                  <a:cubicBezTo>
                    <a:pt x="70" y="130"/>
                    <a:pt x="70" y="130"/>
                    <a:pt x="70" y="130"/>
                  </a:cubicBezTo>
                  <a:cubicBezTo>
                    <a:pt x="68" y="130"/>
                    <a:pt x="67" y="129"/>
                    <a:pt x="66" y="128"/>
                  </a:cubicBezTo>
                  <a:cubicBezTo>
                    <a:pt x="65" y="128"/>
                    <a:pt x="64" y="127"/>
                    <a:pt x="63" y="127"/>
                  </a:cubicBezTo>
                  <a:cubicBezTo>
                    <a:pt x="63" y="127"/>
                    <a:pt x="63" y="127"/>
                    <a:pt x="63" y="127"/>
                  </a:cubicBezTo>
                  <a:cubicBezTo>
                    <a:pt x="63" y="117"/>
                    <a:pt x="63" y="117"/>
                    <a:pt x="63" y="117"/>
                  </a:cubicBezTo>
                  <a:cubicBezTo>
                    <a:pt x="64" y="117"/>
                    <a:pt x="64" y="117"/>
                    <a:pt x="64" y="117"/>
                  </a:cubicBezTo>
                  <a:cubicBezTo>
                    <a:pt x="64" y="117"/>
                    <a:pt x="64" y="117"/>
                    <a:pt x="64" y="117"/>
                  </a:cubicBezTo>
                  <a:cubicBezTo>
                    <a:pt x="66" y="117"/>
                    <a:pt x="68" y="115"/>
                    <a:pt x="68" y="114"/>
                  </a:cubicBezTo>
                  <a:cubicBezTo>
                    <a:pt x="68" y="114"/>
                    <a:pt x="68" y="114"/>
                    <a:pt x="66" y="114"/>
                  </a:cubicBezTo>
                  <a:cubicBezTo>
                    <a:pt x="65" y="114"/>
                    <a:pt x="65" y="114"/>
                    <a:pt x="65" y="114"/>
                  </a:cubicBezTo>
                  <a:cubicBezTo>
                    <a:pt x="66" y="113"/>
                    <a:pt x="66" y="113"/>
                    <a:pt x="66" y="113"/>
                  </a:cubicBezTo>
                  <a:cubicBezTo>
                    <a:pt x="67" y="110"/>
                    <a:pt x="69" y="109"/>
                    <a:pt x="71" y="109"/>
                  </a:cubicBezTo>
                  <a:cubicBezTo>
                    <a:pt x="67" y="110"/>
                    <a:pt x="64" y="113"/>
                    <a:pt x="62" y="117"/>
                  </a:cubicBezTo>
                  <a:cubicBezTo>
                    <a:pt x="59" y="122"/>
                    <a:pt x="59" y="128"/>
                    <a:pt x="63" y="133"/>
                  </a:cubicBezTo>
                  <a:cubicBezTo>
                    <a:pt x="63" y="134"/>
                    <a:pt x="63" y="134"/>
                    <a:pt x="63" y="134"/>
                  </a:cubicBezTo>
                  <a:cubicBezTo>
                    <a:pt x="62" y="134"/>
                    <a:pt x="62" y="134"/>
                    <a:pt x="62" y="134"/>
                  </a:cubicBezTo>
                  <a:cubicBezTo>
                    <a:pt x="59" y="135"/>
                    <a:pt x="56" y="136"/>
                    <a:pt x="54" y="136"/>
                  </a:cubicBezTo>
                  <a:cubicBezTo>
                    <a:pt x="54" y="137"/>
                    <a:pt x="54" y="137"/>
                    <a:pt x="54" y="137"/>
                  </a:cubicBezTo>
                  <a:cubicBezTo>
                    <a:pt x="49" y="139"/>
                    <a:pt x="44" y="140"/>
                    <a:pt x="39" y="140"/>
                  </a:cubicBezTo>
                  <a:cubicBezTo>
                    <a:pt x="29" y="140"/>
                    <a:pt x="19" y="135"/>
                    <a:pt x="13" y="127"/>
                  </a:cubicBezTo>
                  <a:cubicBezTo>
                    <a:pt x="5" y="116"/>
                    <a:pt x="2" y="103"/>
                    <a:pt x="6" y="89"/>
                  </a:cubicBezTo>
                  <a:lnTo>
                    <a:pt x="7" y="86"/>
                  </a:lnTo>
                  <a:close/>
                  <a:moveTo>
                    <a:pt x="7" y="93"/>
                  </a:moveTo>
                  <a:cubicBezTo>
                    <a:pt x="4" y="105"/>
                    <a:pt x="7" y="117"/>
                    <a:pt x="14" y="126"/>
                  </a:cubicBezTo>
                  <a:cubicBezTo>
                    <a:pt x="21" y="135"/>
                    <a:pt x="31" y="139"/>
                    <a:pt x="41" y="139"/>
                  </a:cubicBezTo>
                  <a:cubicBezTo>
                    <a:pt x="41" y="139"/>
                    <a:pt x="41" y="139"/>
                    <a:pt x="41" y="139"/>
                  </a:cubicBezTo>
                  <a:cubicBezTo>
                    <a:pt x="16" y="139"/>
                    <a:pt x="10" y="113"/>
                    <a:pt x="7" y="93"/>
                  </a:cubicBezTo>
                  <a:close/>
                  <a:moveTo>
                    <a:pt x="108" y="133"/>
                  </a:moveTo>
                  <a:cubicBezTo>
                    <a:pt x="106" y="133"/>
                    <a:pt x="104" y="134"/>
                    <a:pt x="102" y="135"/>
                  </a:cubicBezTo>
                  <a:cubicBezTo>
                    <a:pt x="99" y="136"/>
                    <a:pt x="95" y="137"/>
                    <a:pt x="92" y="138"/>
                  </a:cubicBezTo>
                  <a:cubicBezTo>
                    <a:pt x="99" y="138"/>
                    <a:pt x="104" y="136"/>
                    <a:pt x="108" y="133"/>
                  </a:cubicBezTo>
                  <a:close/>
                  <a:moveTo>
                    <a:pt x="7" y="86"/>
                  </a:moveTo>
                  <a:cubicBezTo>
                    <a:pt x="7" y="89"/>
                    <a:pt x="7" y="89"/>
                    <a:pt x="7" y="89"/>
                  </a:cubicBezTo>
                  <a:cubicBezTo>
                    <a:pt x="12" y="114"/>
                    <a:pt x="17" y="137"/>
                    <a:pt x="41" y="137"/>
                  </a:cubicBezTo>
                  <a:cubicBezTo>
                    <a:pt x="43" y="137"/>
                    <a:pt x="45" y="137"/>
                    <a:pt x="48" y="137"/>
                  </a:cubicBezTo>
                  <a:cubicBezTo>
                    <a:pt x="32" y="137"/>
                    <a:pt x="19" y="128"/>
                    <a:pt x="13" y="113"/>
                  </a:cubicBezTo>
                  <a:cubicBezTo>
                    <a:pt x="7" y="96"/>
                    <a:pt x="12" y="77"/>
                    <a:pt x="23" y="67"/>
                  </a:cubicBezTo>
                  <a:cubicBezTo>
                    <a:pt x="26" y="65"/>
                    <a:pt x="26" y="65"/>
                    <a:pt x="26" y="65"/>
                  </a:cubicBezTo>
                  <a:cubicBezTo>
                    <a:pt x="26" y="63"/>
                    <a:pt x="27" y="62"/>
                    <a:pt x="27" y="62"/>
                  </a:cubicBezTo>
                  <a:cubicBezTo>
                    <a:pt x="28" y="61"/>
                    <a:pt x="28" y="61"/>
                    <a:pt x="28" y="61"/>
                  </a:cubicBezTo>
                  <a:cubicBezTo>
                    <a:pt x="28" y="61"/>
                    <a:pt x="28" y="61"/>
                    <a:pt x="28" y="61"/>
                  </a:cubicBezTo>
                  <a:cubicBezTo>
                    <a:pt x="30" y="62"/>
                    <a:pt x="31" y="63"/>
                    <a:pt x="32" y="64"/>
                  </a:cubicBezTo>
                  <a:cubicBezTo>
                    <a:pt x="33" y="68"/>
                    <a:pt x="30" y="73"/>
                    <a:pt x="29" y="75"/>
                  </a:cubicBezTo>
                  <a:cubicBezTo>
                    <a:pt x="28" y="76"/>
                    <a:pt x="28" y="76"/>
                    <a:pt x="28" y="76"/>
                  </a:cubicBezTo>
                  <a:cubicBezTo>
                    <a:pt x="28" y="76"/>
                    <a:pt x="28" y="76"/>
                    <a:pt x="28" y="76"/>
                  </a:cubicBezTo>
                  <a:cubicBezTo>
                    <a:pt x="27" y="75"/>
                    <a:pt x="26" y="74"/>
                    <a:pt x="26" y="72"/>
                  </a:cubicBezTo>
                  <a:cubicBezTo>
                    <a:pt x="25" y="70"/>
                    <a:pt x="26" y="68"/>
                    <a:pt x="26" y="66"/>
                  </a:cubicBezTo>
                  <a:cubicBezTo>
                    <a:pt x="24" y="68"/>
                    <a:pt x="24" y="68"/>
                    <a:pt x="24" y="68"/>
                  </a:cubicBezTo>
                  <a:cubicBezTo>
                    <a:pt x="22" y="71"/>
                    <a:pt x="22" y="73"/>
                    <a:pt x="23" y="75"/>
                  </a:cubicBezTo>
                  <a:cubicBezTo>
                    <a:pt x="24" y="78"/>
                    <a:pt x="28" y="80"/>
                    <a:pt x="33" y="80"/>
                  </a:cubicBezTo>
                  <a:cubicBezTo>
                    <a:pt x="36" y="77"/>
                    <a:pt x="41" y="71"/>
                    <a:pt x="39" y="64"/>
                  </a:cubicBezTo>
                  <a:cubicBezTo>
                    <a:pt x="38" y="63"/>
                    <a:pt x="37" y="62"/>
                    <a:pt x="35" y="62"/>
                  </a:cubicBezTo>
                  <a:cubicBezTo>
                    <a:pt x="36" y="62"/>
                    <a:pt x="36" y="62"/>
                    <a:pt x="36" y="62"/>
                  </a:cubicBezTo>
                  <a:cubicBezTo>
                    <a:pt x="38" y="64"/>
                    <a:pt x="39" y="69"/>
                    <a:pt x="38" y="73"/>
                  </a:cubicBezTo>
                  <a:cubicBezTo>
                    <a:pt x="36" y="77"/>
                    <a:pt x="34" y="79"/>
                    <a:pt x="30" y="79"/>
                  </a:cubicBezTo>
                  <a:cubicBezTo>
                    <a:pt x="30" y="79"/>
                    <a:pt x="30" y="79"/>
                    <a:pt x="30" y="79"/>
                  </a:cubicBezTo>
                  <a:cubicBezTo>
                    <a:pt x="30" y="79"/>
                    <a:pt x="30" y="79"/>
                    <a:pt x="29" y="79"/>
                  </a:cubicBezTo>
                  <a:cubicBezTo>
                    <a:pt x="28" y="78"/>
                    <a:pt x="28" y="78"/>
                    <a:pt x="28" y="78"/>
                  </a:cubicBezTo>
                  <a:cubicBezTo>
                    <a:pt x="29" y="78"/>
                    <a:pt x="29" y="78"/>
                    <a:pt x="29" y="78"/>
                  </a:cubicBezTo>
                  <a:cubicBezTo>
                    <a:pt x="29" y="76"/>
                    <a:pt x="30" y="75"/>
                    <a:pt x="31" y="74"/>
                  </a:cubicBezTo>
                  <a:cubicBezTo>
                    <a:pt x="33" y="71"/>
                    <a:pt x="35" y="68"/>
                    <a:pt x="34" y="62"/>
                  </a:cubicBezTo>
                  <a:cubicBezTo>
                    <a:pt x="34" y="61"/>
                    <a:pt x="34" y="61"/>
                    <a:pt x="34" y="61"/>
                  </a:cubicBezTo>
                  <a:cubicBezTo>
                    <a:pt x="33" y="61"/>
                    <a:pt x="31" y="60"/>
                    <a:pt x="30" y="58"/>
                  </a:cubicBezTo>
                  <a:cubicBezTo>
                    <a:pt x="30" y="58"/>
                    <a:pt x="30" y="58"/>
                    <a:pt x="30" y="58"/>
                  </a:cubicBezTo>
                  <a:cubicBezTo>
                    <a:pt x="30" y="58"/>
                    <a:pt x="30" y="58"/>
                    <a:pt x="30" y="58"/>
                  </a:cubicBezTo>
                  <a:cubicBezTo>
                    <a:pt x="38" y="39"/>
                    <a:pt x="34" y="10"/>
                    <a:pt x="18" y="2"/>
                  </a:cubicBezTo>
                  <a:cubicBezTo>
                    <a:pt x="18" y="5"/>
                    <a:pt x="20" y="8"/>
                    <a:pt x="23" y="11"/>
                  </a:cubicBezTo>
                  <a:cubicBezTo>
                    <a:pt x="26" y="14"/>
                    <a:pt x="29" y="18"/>
                    <a:pt x="30" y="24"/>
                  </a:cubicBezTo>
                  <a:cubicBezTo>
                    <a:pt x="30" y="26"/>
                    <a:pt x="30" y="28"/>
                    <a:pt x="30" y="30"/>
                  </a:cubicBezTo>
                  <a:cubicBezTo>
                    <a:pt x="31" y="32"/>
                    <a:pt x="31" y="32"/>
                    <a:pt x="31" y="32"/>
                  </a:cubicBezTo>
                  <a:cubicBezTo>
                    <a:pt x="35" y="38"/>
                    <a:pt x="33" y="44"/>
                    <a:pt x="31" y="49"/>
                  </a:cubicBezTo>
                  <a:cubicBezTo>
                    <a:pt x="30" y="52"/>
                    <a:pt x="29" y="55"/>
                    <a:pt x="29" y="58"/>
                  </a:cubicBezTo>
                  <a:cubicBezTo>
                    <a:pt x="29" y="61"/>
                    <a:pt x="29" y="61"/>
                    <a:pt x="29" y="61"/>
                  </a:cubicBezTo>
                  <a:cubicBezTo>
                    <a:pt x="27" y="58"/>
                    <a:pt x="27" y="58"/>
                    <a:pt x="27" y="58"/>
                  </a:cubicBezTo>
                  <a:cubicBezTo>
                    <a:pt x="25" y="53"/>
                    <a:pt x="26" y="49"/>
                    <a:pt x="28" y="44"/>
                  </a:cubicBezTo>
                  <a:cubicBezTo>
                    <a:pt x="29" y="40"/>
                    <a:pt x="31" y="36"/>
                    <a:pt x="30" y="32"/>
                  </a:cubicBezTo>
                  <a:cubicBezTo>
                    <a:pt x="30" y="32"/>
                    <a:pt x="30" y="32"/>
                    <a:pt x="30" y="32"/>
                  </a:cubicBezTo>
                  <a:cubicBezTo>
                    <a:pt x="30" y="35"/>
                    <a:pt x="29" y="38"/>
                    <a:pt x="28" y="42"/>
                  </a:cubicBezTo>
                  <a:cubicBezTo>
                    <a:pt x="26" y="47"/>
                    <a:pt x="24" y="53"/>
                    <a:pt x="24" y="59"/>
                  </a:cubicBezTo>
                  <a:cubicBezTo>
                    <a:pt x="25" y="60"/>
                    <a:pt x="25" y="60"/>
                    <a:pt x="25" y="60"/>
                  </a:cubicBezTo>
                  <a:cubicBezTo>
                    <a:pt x="24" y="60"/>
                    <a:pt x="24" y="60"/>
                    <a:pt x="24" y="60"/>
                  </a:cubicBezTo>
                  <a:cubicBezTo>
                    <a:pt x="23" y="61"/>
                    <a:pt x="22" y="61"/>
                    <a:pt x="21" y="61"/>
                  </a:cubicBezTo>
                  <a:cubicBezTo>
                    <a:pt x="21" y="61"/>
                    <a:pt x="21" y="61"/>
                    <a:pt x="21" y="61"/>
                  </a:cubicBezTo>
                  <a:cubicBezTo>
                    <a:pt x="20" y="61"/>
                    <a:pt x="20" y="61"/>
                    <a:pt x="19" y="62"/>
                  </a:cubicBezTo>
                  <a:cubicBezTo>
                    <a:pt x="18" y="69"/>
                    <a:pt x="14" y="74"/>
                    <a:pt x="11" y="79"/>
                  </a:cubicBezTo>
                  <a:cubicBezTo>
                    <a:pt x="10" y="82"/>
                    <a:pt x="8" y="84"/>
                    <a:pt x="7" y="86"/>
                  </a:cubicBezTo>
                  <a:close/>
                  <a:moveTo>
                    <a:pt x="85" y="136"/>
                  </a:moveTo>
                  <a:cubicBezTo>
                    <a:pt x="86" y="136"/>
                    <a:pt x="87" y="137"/>
                    <a:pt x="89" y="137"/>
                  </a:cubicBezTo>
                  <a:cubicBezTo>
                    <a:pt x="93" y="137"/>
                    <a:pt x="97" y="135"/>
                    <a:pt x="101" y="133"/>
                  </a:cubicBezTo>
                  <a:cubicBezTo>
                    <a:pt x="105" y="132"/>
                    <a:pt x="108" y="131"/>
                    <a:pt x="110" y="131"/>
                  </a:cubicBezTo>
                  <a:cubicBezTo>
                    <a:pt x="111" y="131"/>
                    <a:pt x="111" y="131"/>
                    <a:pt x="111" y="131"/>
                  </a:cubicBezTo>
                  <a:cubicBezTo>
                    <a:pt x="113" y="129"/>
                    <a:pt x="116" y="127"/>
                    <a:pt x="118" y="126"/>
                  </a:cubicBezTo>
                  <a:cubicBezTo>
                    <a:pt x="120" y="125"/>
                    <a:pt x="122" y="125"/>
                    <a:pt x="123" y="124"/>
                  </a:cubicBezTo>
                  <a:cubicBezTo>
                    <a:pt x="122" y="124"/>
                    <a:pt x="122" y="123"/>
                    <a:pt x="121" y="123"/>
                  </a:cubicBezTo>
                  <a:cubicBezTo>
                    <a:pt x="117" y="123"/>
                    <a:pt x="111" y="126"/>
                    <a:pt x="106" y="129"/>
                  </a:cubicBezTo>
                  <a:cubicBezTo>
                    <a:pt x="99" y="132"/>
                    <a:pt x="92" y="136"/>
                    <a:pt x="85" y="136"/>
                  </a:cubicBezTo>
                  <a:close/>
                  <a:moveTo>
                    <a:pt x="64" y="126"/>
                  </a:moveTo>
                  <a:cubicBezTo>
                    <a:pt x="65" y="126"/>
                    <a:pt x="66" y="126"/>
                    <a:pt x="67" y="127"/>
                  </a:cubicBezTo>
                  <a:cubicBezTo>
                    <a:pt x="68" y="128"/>
                    <a:pt x="69" y="128"/>
                    <a:pt x="70" y="128"/>
                  </a:cubicBezTo>
                  <a:cubicBezTo>
                    <a:pt x="70" y="128"/>
                    <a:pt x="70" y="128"/>
                    <a:pt x="70" y="128"/>
                  </a:cubicBezTo>
                  <a:cubicBezTo>
                    <a:pt x="70" y="128"/>
                    <a:pt x="71" y="128"/>
                    <a:pt x="71" y="127"/>
                  </a:cubicBezTo>
                  <a:cubicBezTo>
                    <a:pt x="72" y="125"/>
                    <a:pt x="75" y="121"/>
                    <a:pt x="74" y="118"/>
                  </a:cubicBezTo>
                  <a:cubicBezTo>
                    <a:pt x="74" y="117"/>
                    <a:pt x="73" y="116"/>
                    <a:pt x="72" y="115"/>
                  </a:cubicBezTo>
                  <a:cubicBezTo>
                    <a:pt x="70" y="114"/>
                    <a:pt x="70" y="114"/>
                    <a:pt x="70" y="114"/>
                  </a:cubicBezTo>
                  <a:cubicBezTo>
                    <a:pt x="70" y="114"/>
                    <a:pt x="70" y="114"/>
                    <a:pt x="70" y="114"/>
                  </a:cubicBezTo>
                  <a:cubicBezTo>
                    <a:pt x="70" y="116"/>
                    <a:pt x="67" y="118"/>
                    <a:pt x="64" y="118"/>
                  </a:cubicBezTo>
                  <a:cubicBezTo>
                    <a:pt x="64" y="118"/>
                    <a:pt x="64" y="118"/>
                    <a:pt x="64" y="118"/>
                  </a:cubicBezTo>
                  <a:lnTo>
                    <a:pt x="64" y="126"/>
                  </a:lnTo>
                  <a:close/>
                  <a:moveTo>
                    <a:pt x="75" y="116"/>
                  </a:moveTo>
                  <a:cubicBezTo>
                    <a:pt x="75" y="117"/>
                    <a:pt x="75" y="117"/>
                    <a:pt x="75" y="118"/>
                  </a:cubicBezTo>
                  <a:cubicBezTo>
                    <a:pt x="76" y="121"/>
                    <a:pt x="74" y="125"/>
                    <a:pt x="72" y="128"/>
                  </a:cubicBezTo>
                  <a:cubicBezTo>
                    <a:pt x="75" y="126"/>
                    <a:pt x="77" y="121"/>
                    <a:pt x="77" y="118"/>
                  </a:cubicBezTo>
                  <a:cubicBezTo>
                    <a:pt x="76" y="118"/>
                    <a:pt x="76" y="117"/>
                    <a:pt x="75" y="116"/>
                  </a:cubicBezTo>
                  <a:close/>
                  <a:moveTo>
                    <a:pt x="70" y="114"/>
                  </a:moveTo>
                  <a:cubicBezTo>
                    <a:pt x="72" y="114"/>
                    <a:pt x="72" y="114"/>
                    <a:pt x="72" y="114"/>
                  </a:cubicBezTo>
                  <a:cubicBezTo>
                    <a:pt x="76" y="115"/>
                    <a:pt x="78" y="117"/>
                    <a:pt x="78" y="118"/>
                  </a:cubicBezTo>
                  <a:cubicBezTo>
                    <a:pt x="79" y="121"/>
                    <a:pt x="77" y="125"/>
                    <a:pt x="74" y="128"/>
                  </a:cubicBezTo>
                  <a:cubicBezTo>
                    <a:pt x="79" y="126"/>
                    <a:pt x="79" y="122"/>
                    <a:pt x="79" y="120"/>
                  </a:cubicBezTo>
                  <a:cubicBezTo>
                    <a:pt x="79" y="116"/>
                    <a:pt x="76" y="110"/>
                    <a:pt x="72" y="110"/>
                  </a:cubicBezTo>
                  <a:cubicBezTo>
                    <a:pt x="71" y="110"/>
                    <a:pt x="69" y="111"/>
                    <a:pt x="68" y="113"/>
                  </a:cubicBezTo>
                  <a:cubicBezTo>
                    <a:pt x="69" y="113"/>
                    <a:pt x="69" y="113"/>
                    <a:pt x="70" y="114"/>
                  </a:cubicBezTo>
                  <a:close/>
                  <a:moveTo>
                    <a:pt x="122" y="122"/>
                  </a:moveTo>
                  <a:cubicBezTo>
                    <a:pt x="123" y="122"/>
                    <a:pt x="124" y="122"/>
                    <a:pt x="125" y="123"/>
                  </a:cubicBezTo>
                  <a:cubicBezTo>
                    <a:pt x="126" y="123"/>
                    <a:pt x="126" y="123"/>
                    <a:pt x="126" y="123"/>
                  </a:cubicBezTo>
                  <a:cubicBezTo>
                    <a:pt x="125" y="124"/>
                    <a:pt x="125" y="124"/>
                    <a:pt x="125" y="124"/>
                  </a:cubicBezTo>
                  <a:cubicBezTo>
                    <a:pt x="125" y="124"/>
                    <a:pt x="124" y="125"/>
                    <a:pt x="123" y="125"/>
                  </a:cubicBezTo>
                  <a:cubicBezTo>
                    <a:pt x="127" y="124"/>
                    <a:pt x="131" y="123"/>
                    <a:pt x="136" y="123"/>
                  </a:cubicBezTo>
                  <a:cubicBezTo>
                    <a:pt x="139" y="123"/>
                    <a:pt x="141" y="123"/>
                    <a:pt x="143" y="124"/>
                  </a:cubicBezTo>
                  <a:cubicBezTo>
                    <a:pt x="140" y="122"/>
                    <a:pt x="136" y="121"/>
                    <a:pt x="131" y="121"/>
                  </a:cubicBezTo>
                  <a:cubicBezTo>
                    <a:pt x="128" y="121"/>
                    <a:pt x="125" y="121"/>
                    <a:pt x="122" y="122"/>
                  </a:cubicBezTo>
                  <a:close/>
                  <a:moveTo>
                    <a:pt x="72" y="109"/>
                  </a:moveTo>
                  <a:cubicBezTo>
                    <a:pt x="77" y="109"/>
                    <a:pt x="81" y="115"/>
                    <a:pt x="81" y="120"/>
                  </a:cubicBezTo>
                  <a:cubicBezTo>
                    <a:pt x="81" y="121"/>
                    <a:pt x="81" y="122"/>
                    <a:pt x="81" y="123"/>
                  </a:cubicBezTo>
                  <a:cubicBezTo>
                    <a:pt x="82" y="121"/>
                    <a:pt x="82" y="118"/>
                    <a:pt x="81" y="114"/>
                  </a:cubicBezTo>
                  <a:cubicBezTo>
                    <a:pt x="79" y="110"/>
                    <a:pt x="75" y="108"/>
                    <a:pt x="71" y="109"/>
                  </a:cubicBezTo>
                  <a:cubicBezTo>
                    <a:pt x="72" y="109"/>
                    <a:pt x="72" y="109"/>
                    <a:pt x="72" y="109"/>
                  </a:cubicBezTo>
                  <a:close/>
                  <a:moveTo>
                    <a:pt x="36" y="65"/>
                  </a:moveTo>
                  <a:cubicBezTo>
                    <a:pt x="36" y="69"/>
                    <a:pt x="34" y="72"/>
                    <a:pt x="32" y="74"/>
                  </a:cubicBezTo>
                  <a:cubicBezTo>
                    <a:pt x="32" y="75"/>
                    <a:pt x="31" y="76"/>
                    <a:pt x="31" y="77"/>
                  </a:cubicBezTo>
                  <a:cubicBezTo>
                    <a:pt x="34" y="77"/>
                    <a:pt x="36" y="74"/>
                    <a:pt x="36" y="73"/>
                  </a:cubicBezTo>
                  <a:cubicBezTo>
                    <a:pt x="37" y="70"/>
                    <a:pt x="37" y="67"/>
                    <a:pt x="36" y="65"/>
                  </a:cubicBezTo>
                  <a:close/>
                  <a:moveTo>
                    <a:pt x="28" y="63"/>
                  </a:moveTo>
                  <a:cubicBezTo>
                    <a:pt x="27" y="65"/>
                    <a:pt x="27" y="69"/>
                    <a:pt x="27" y="72"/>
                  </a:cubicBezTo>
                  <a:cubicBezTo>
                    <a:pt x="27" y="73"/>
                    <a:pt x="28" y="73"/>
                    <a:pt x="28" y="74"/>
                  </a:cubicBezTo>
                  <a:cubicBezTo>
                    <a:pt x="30" y="71"/>
                    <a:pt x="32" y="67"/>
                    <a:pt x="31" y="65"/>
                  </a:cubicBezTo>
                  <a:cubicBezTo>
                    <a:pt x="30" y="64"/>
                    <a:pt x="30" y="63"/>
                    <a:pt x="28" y="63"/>
                  </a:cubicBezTo>
                  <a:close/>
                  <a:moveTo>
                    <a:pt x="32" y="36"/>
                  </a:moveTo>
                  <a:cubicBezTo>
                    <a:pt x="31" y="39"/>
                    <a:pt x="30" y="42"/>
                    <a:pt x="29" y="44"/>
                  </a:cubicBezTo>
                  <a:cubicBezTo>
                    <a:pt x="28" y="48"/>
                    <a:pt x="27" y="51"/>
                    <a:pt x="28" y="55"/>
                  </a:cubicBezTo>
                  <a:cubicBezTo>
                    <a:pt x="28" y="53"/>
                    <a:pt x="29" y="51"/>
                    <a:pt x="29" y="49"/>
                  </a:cubicBezTo>
                  <a:cubicBezTo>
                    <a:pt x="31" y="45"/>
                    <a:pt x="32" y="41"/>
                    <a:pt x="32" y="36"/>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59" name="Freeform 47"/>
            <p:cNvSpPr>
              <a:spLocks noEditPoints="1"/>
            </p:cNvSpPr>
            <p:nvPr/>
          </p:nvSpPr>
          <p:spPr bwMode="auto">
            <a:xfrm>
              <a:off x="895350" y="3316288"/>
              <a:ext cx="363538" cy="328613"/>
            </a:xfrm>
            <a:custGeom>
              <a:avLst/>
              <a:gdLst>
                <a:gd name="T0" fmla="*/ 50 w 161"/>
                <a:gd name="T1" fmla="*/ 8 h 146"/>
                <a:gd name="T2" fmla="*/ 60 w 161"/>
                <a:gd name="T3" fmla="*/ 25 h 146"/>
                <a:gd name="T4" fmla="*/ 54 w 161"/>
                <a:gd name="T5" fmla="*/ 17 h 146"/>
                <a:gd name="T6" fmla="*/ 63 w 161"/>
                <a:gd name="T7" fmla="*/ 34 h 146"/>
                <a:gd name="T8" fmla="*/ 49 w 161"/>
                <a:gd name="T9" fmla="*/ 37 h 146"/>
                <a:gd name="T10" fmla="*/ 41 w 161"/>
                <a:gd name="T11" fmla="*/ 13 h 146"/>
                <a:gd name="T12" fmla="*/ 16 w 161"/>
                <a:gd name="T13" fmla="*/ 62 h 146"/>
                <a:gd name="T14" fmla="*/ 34 w 161"/>
                <a:gd name="T15" fmla="*/ 92 h 146"/>
                <a:gd name="T16" fmla="*/ 27 w 161"/>
                <a:gd name="T17" fmla="*/ 146 h 146"/>
                <a:gd name="T18" fmla="*/ 33 w 161"/>
                <a:gd name="T19" fmla="*/ 104 h 146"/>
                <a:gd name="T20" fmla="*/ 26 w 161"/>
                <a:gd name="T21" fmla="*/ 102 h 146"/>
                <a:gd name="T22" fmla="*/ 30 w 161"/>
                <a:gd name="T23" fmla="*/ 101 h 146"/>
                <a:gd name="T24" fmla="*/ 4 w 161"/>
                <a:gd name="T25" fmla="*/ 60 h 146"/>
                <a:gd name="T26" fmla="*/ 41 w 161"/>
                <a:gd name="T27" fmla="*/ 10 h 146"/>
                <a:gd name="T28" fmla="*/ 51 w 161"/>
                <a:gd name="T29" fmla="*/ 4 h 146"/>
                <a:gd name="T30" fmla="*/ 145 w 161"/>
                <a:gd name="T31" fmla="*/ 13 h 146"/>
                <a:gd name="T32" fmla="*/ 142 w 161"/>
                <a:gd name="T33" fmla="*/ 0 h 146"/>
                <a:gd name="T34" fmla="*/ 141 w 161"/>
                <a:gd name="T35" fmla="*/ 33 h 146"/>
                <a:gd name="T36" fmla="*/ 50 w 161"/>
                <a:gd name="T37" fmla="*/ 8 h 146"/>
                <a:gd name="T38" fmla="*/ 137 w 161"/>
                <a:gd name="T39" fmla="*/ 31 h 146"/>
                <a:gd name="T40" fmla="*/ 148 w 161"/>
                <a:gd name="T41" fmla="*/ 16 h 146"/>
                <a:gd name="T42" fmla="*/ 70 w 161"/>
                <a:gd name="T43" fmla="*/ 8 h 146"/>
                <a:gd name="T44" fmla="*/ 137 w 161"/>
                <a:gd name="T45" fmla="*/ 31 h 146"/>
                <a:gd name="T46" fmla="*/ 26 w 161"/>
                <a:gd name="T47" fmla="*/ 84 h 146"/>
                <a:gd name="T48" fmla="*/ 22 w 161"/>
                <a:gd name="T49" fmla="*/ 16 h 146"/>
                <a:gd name="T50" fmla="*/ 26 w 161"/>
                <a:gd name="T51" fmla="*/ 84 h 146"/>
                <a:gd name="T52" fmla="*/ 57 w 161"/>
                <a:gd name="T53" fmla="*/ 28 h 146"/>
                <a:gd name="T54" fmla="*/ 46 w 161"/>
                <a:gd name="T55" fmla="*/ 16 h 146"/>
                <a:gd name="T56" fmla="*/ 57 w 161"/>
                <a:gd name="T57" fmla="*/ 28 h 146"/>
                <a:gd name="T58" fmla="*/ 57 w 161"/>
                <a:gd name="T59" fmla="*/ 31 h 146"/>
                <a:gd name="T60" fmla="*/ 46 w 161"/>
                <a:gd name="T61" fmla="*/ 28 h 146"/>
                <a:gd name="T62" fmla="*/ 57 w 161"/>
                <a:gd name="T63" fmla="*/ 31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61" h="146">
                  <a:moveTo>
                    <a:pt x="50" y="8"/>
                  </a:moveTo>
                  <a:cubicBezTo>
                    <a:pt x="55" y="14"/>
                    <a:pt x="53" y="20"/>
                    <a:pt x="60" y="25"/>
                  </a:cubicBezTo>
                  <a:cubicBezTo>
                    <a:pt x="62" y="23"/>
                    <a:pt x="58" y="18"/>
                    <a:pt x="54" y="17"/>
                  </a:cubicBezTo>
                  <a:cubicBezTo>
                    <a:pt x="64" y="13"/>
                    <a:pt x="65" y="25"/>
                    <a:pt x="63" y="34"/>
                  </a:cubicBezTo>
                  <a:cubicBezTo>
                    <a:pt x="59" y="36"/>
                    <a:pt x="55" y="37"/>
                    <a:pt x="49" y="37"/>
                  </a:cubicBezTo>
                  <a:cubicBezTo>
                    <a:pt x="43" y="31"/>
                    <a:pt x="43" y="19"/>
                    <a:pt x="41" y="13"/>
                  </a:cubicBezTo>
                  <a:cubicBezTo>
                    <a:pt x="14" y="14"/>
                    <a:pt x="9" y="41"/>
                    <a:pt x="16" y="62"/>
                  </a:cubicBezTo>
                  <a:cubicBezTo>
                    <a:pt x="19" y="72"/>
                    <a:pt x="30" y="81"/>
                    <a:pt x="34" y="92"/>
                  </a:cubicBezTo>
                  <a:cubicBezTo>
                    <a:pt x="41" y="111"/>
                    <a:pt x="38" y="129"/>
                    <a:pt x="27" y="146"/>
                  </a:cubicBezTo>
                  <a:cubicBezTo>
                    <a:pt x="28" y="137"/>
                    <a:pt x="39" y="121"/>
                    <a:pt x="33" y="104"/>
                  </a:cubicBezTo>
                  <a:cubicBezTo>
                    <a:pt x="31" y="102"/>
                    <a:pt x="29" y="102"/>
                    <a:pt x="26" y="102"/>
                  </a:cubicBezTo>
                  <a:cubicBezTo>
                    <a:pt x="26" y="100"/>
                    <a:pt x="28" y="101"/>
                    <a:pt x="30" y="101"/>
                  </a:cubicBezTo>
                  <a:cubicBezTo>
                    <a:pt x="28" y="89"/>
                    <a:pt x="7" y="79"/>
                    <a:pt x="4" y="60"/>
                  </a:cubicBezTo>
                  <a:cubicBezTo>
                    <a:pt x="1" y="34"/>
                    <a:pt x="12" y="6"/>
                    <a:pt x="41" y="10"/>
                  </a:cubicBezTo>
                  <a:cubicBezTo>
                    <a:pt x="45" y="9"/>
                    <a:pt x="47" y="5"/>
                    <a:pt x="51" y="4"/>
                  </a:cubicBezTo>
                  <a:cubicBezTo>
                    <a:pt x="86" y="1"/>
                    <a:pt x="128" y="46"/>
                    <a:pt x="145" y="13"/>
                  </a:cubicBezTo>
                  <a:cubicBezTo>
                    <a:pt x="146" y="6"/>
                    <a:pt x="144" y="3"/>
                    <a:pt x="142" y="0"/>
                  </a:cubicBezTo>
                  <a:cubicBezTo>
                    <a:pt x="161" y="2"/>
                    <a:pt x="149" y="29"/>
                    <a:pt x="141" y="33"/>
                  </a:cubicBezTo>
                  <a:cubicBezTo>
                    <a:pt x="111" y="47"/>
                    <a:pt x="71" y="4"/>
                    <a:pt x="50" y="8"/>
                  </a:cubicBezTo>
                  <a:close/>
                  <a:moveTo>
                    <a:pt x="137" y="31"/>
                  </a:moveTo>
                  <a:cubicBezTo>
                    <a:pt x="142" y="29"/>
                    <a:pt x="151" y="17"/>
                    <a:pt x="148" y="16"/>
                  </a:cubicBezTo>
                  <a:cubicBezTo>
                    <a:pt x="130" y="43"/>
                    <a:pt x="93" y="14"/>
                    <a:pt x="70" y="8"/>
                  </a:cubicBezTo>
                  <a:cubicBezTo>
                    <a:pt x="87" y="21"/>
                    <a:pt x="105" y="33"/>
                    <a:pt x="137" y="31"/>
                  </a:cubicBezTo>
                  <a:close/>
                  <a:moveTo>
                    <a:pt x="26" y="84"/>
                  </a:moveTo>
                  <a:cubicBezTo>
                    <a:pt x="10" y="71"/>
                    <a:pt x="7" y="27"/>
                    <a:pt x="22" y="16"/>
                  </a:cubicBezTo>
                  <a:cubicBezTo>
                    <a:pt x="0" y="29"/>
                    <a:pt x="5" y="78"/>
                    <a:pt x="26" y="84"/>
                  </a:cubicBezTo>
                  <a:close/>
                  <a:moveTo>
                    <a:pt x="57" y="28"/>
                  </a:moveTo>
                  <a:cubicBezTo>
                    <a:pt x="55" y="22"/>
                    <a:pt x="53" y="16"/>
                    <a:pt x="46" y="16"/>
                  </a:cubicBezTo>
                  <a:cubicBezTo>
                    <a:pt x="46" y="23"/>
                    <a:pt x="50" y="27"/>
                    <a:pt x="57" y="28"/>
                  </a:cubicBezTo>
                  <a:close/>
                  <a:moveTo>
                    <a:pt x="57" y="31"/>
                  </a:moveTo>
                  <a:cubicBezTo>
                    <a:pt x="51" y="33"/>
                    <a:pt x="49" y="24"/>
                    <a:pt x="46" y="28"/>
                  </a:cubicBezTo>
                  <a:cubicBezTo>
                    <a:pt x="47" y="31"/>
                    <a:pt x="56" y="40"/>
                    <a:pt x="57" y="31"/>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60" name="Freeform 48"/>
            <p:cNvSpPr>
              <a:spLocks noEditPoints="1"/>
            </p:cNvSpPr>
            <p:nvPr/>
          </p:nvSpPr>
          <p:spPr bwMode="auto">
            <a:xfrm>
              <a:off x="903288" y="3313113"/>
              <a:ext cx="336550" cy="338138"/>
            </a:xfrm>
            <a:custGeom>
              <a:avLst/>
              <a:gdLst>
                <a:gd name="T0" fmla="*/ 81 w 150"/>
                <a:gd name="T1" fmla="*/ 22 h 150"/>
                <a:gd name="T2" fmla="*/ 52 w 150"/>
                <a:gd name="T3" fmla="*/ 17 h 150"/>
                <a:gd name="T4" fmla="*/ 60 w 150"/>
                <a:gd name="T5" fmla="*/ 35 h 150"/>
                <a:gd name="T6" fmla="*/ 45 w 150"/>
                <a:gd name="T7" fmla="*/ 39 h 150"/>
                <a:gd name="T8" fmla="*/ 39 w 150"/>
                <a:gd name="T9" fmla="*/ 20 h 150"/>
                <a:gd name="T10" fmla="*/ 14 w 150"/>
                <a:gd name="T11" fmla="*/ 63 h 150"/>
                <a:gd name="T12" fmla="*/ 25 w 150"/>
                <a:gd name="T13" fmla="*/ 148 h 150"/>
                <a:gd name="T14" fmla="*/ 26 w 150"/>
                <a:gd name="T15" fmla="*/ 137 h 150"/>
                <a:gd name="T16" fmla="*/ 23 w 150"/>
                <a:gd name="T17" fmla="*/ 104 h 150"/>
                <a:gd name="T18" fmla="*/ 26 w 150"/>
                <a:gd name="T19" fmla="*/ 101 h 150"/>
                <a:gd name="T20" fmla="*/ 1 w 150"/>
                <a:gd name="T21" fmla="*/ 61 h 150"/>
                <a:gd name="T22" fmla="*/ 38 w 150"/>
                <a:gd name="T23" fmla="*/ 10 h 150"/>
                <a:gd name="T24" fmla="*/ 91 w 150"/>
                <a:gd name="T25" fmla="*/ 16 h 150"/>
                <a:gd name="T26" fmla="*/ 139 w 150"/>
                <a:gd name="T27" fmla="*/ 2 h 150"/>
                <a:gd name="T28" fmla="*/ 150 w 150"/>
                <a:gd name="T29" fmla="*/ 12 h 150"/>
                <a:gd name="T30" fmla="*/ 82 w 150"/>
                <a:gd name="T31" fmla="*/ 20 h 150"/>
                <a:gd name="T32" fmla="*/ 141 w 150"/>
                <a:gd name="T33" fmla="*/ 2 h 150"/>
                <a:gd name="T34" fmla="*/ 143 w 150"/>
                <a:gd name="T35" fmla="*/ 14 h 150"/>
                <a:gd name="T36" fmla="*/ 44 w 150"/>
                <a:gd name="T37" fmla="*/ 9 h 150"/>
                <a:gd name="T38" fmla="*/ 38 w 150"/>
                <a:gd name="T39" fmla="*/ 12 h 150"/>
                <a:gd name="T40" fmla="*/ 2 w 150"/>
                <a:gd name="T41" fmla="*/ 60 h 150"/>
                <a:gd name="T42" fmla="*/ 28 w 150"/>
                <a:gd name="T43" fmla="*/ 102 h 150"/>
                <a:gd name="T44" fmla="*/ 30 w 150"/>
                <a:gd name="T45" fmla="*/ 104 h 150"/>
                <a:gd name="T46" fmla="*/ 32 w 150"/>
                <a:gd name="T47" fmla="*/ 116 h 150"/>
                <a:gd name="T48" fmla="*/ 31 w 150"/>
                <a:gd name="T49" fmla="*/ 93 h 150"/>
                <a:gd name="T50" fmla="*/ 11 w 150"/>
                <a:gd name="T51" fmla="*/ 61 h 150"/>
                <a:gd name="T52" fmla="*/ 23 w 150"/>
                <a:gd name="T53" fmla="*/ 85 h 150"/>
                <a:gd name="T54" fmla="*/ 19 w 150"/>
                <a:gd name="T55" fmla="*/ 17 h 150"/>
                <a:gd name="T56" fmla="*/ 39 w 150"/>
                <a:gd name="T57" fmla="*/ 13 h 150"/>
                <a:gd name="T58" fmla="*/ 42 w 150"/>
                <a:gd name="T59" fmla="*/ 29 h 150"/>
                <a:gd name="T60" fmla="*/ 48 w 150"/>
                <a:gd name="T61" fmla="*/ 29 h 150"/>
                <a:gd name="T62" fmla="*/ 55 w 150"/>
                <a:gd name="T63" fmla="*/ 32 h 150"/>
                <a:gd name="T64" fmla="*/ 42 w 150"/>
                <a:gd name="T65" fmla="*/ 30 h 150"/>
                <a:gd name="T66" fmla="*/ 60 w 150"/>
                <a:gd name="T67" fmla="*/ 27 h 150"/>
                <a:gd name="T68" fmla="*/ 58 w 150"/>
                <a:gd name="T69" fmla="*/ 25 h 150"/>
                <a:gd name="T70" fmla="*/ 56 w 150"/>
                <a:gd name="T71" fmla="*/ 27 h 150"/>
                <a:gd name="T72" fmla="*/ 50 w 150"/>
                <a:gd name="T73" fmla="*/ 18 h 150"/>
                <a:gd name="T74" fmla="*/ 45 w 150"/>
                <a:gd name="T75" fmla="*/ 9 h 150"/>
                <a:gd name="T76" fmla="*/ 57 w 150"/>
                <a:gd name="T77" fmla="*/ 25 h 150"/>
                <a:gd name="T78" fmla="*/ 53 w 150"/>
                <a:gd name="T79" fmla="*/ 33 h 150"/>
                <a:gd name="T80" fmla="*/ 44 w 150"/>
                <a:gd name="T81" fmla="*/ 29 h 150"/>
                <a:gd name="T82" fmla="*/ 8 w 150"/>
                <a:gd name="T83" fmla="*/ 46 h 150"/>
                <a:gd name="T84" fmla="*/ 146 w 150"/>
                <a:gd name="T85" fmla="*/ 18 h 150"/>
                <a:gd name="T86" fmla="*/ 134 w 150"/>
                <a:gd name="T87" fmla="*/ 33 h 150"/>
                <a:gd name="T88" fmla="*/ 67 w 150"/>
                <a:gd name="T89" fmla="*/ 9 h 150"/>
                <a:gd name="T90" fmla="*/ 145 w 150"/>
                <a:gd name="T91" fmla="*/ 16 h 150"/>
                <a:gd name="T92" fmla="*/ 133 w 150"/>
                <a:gd name="T93" fmla="*/ 31 h 150"/>
                <a:gd name="T94" fmla="*/ 71 w 150"/>
                <a:gd name="T95" fmla="*/ 11 h 150"/>
                <a:gd name="T96" fmla="*/ 54 w 150"/>
                <a:gd name="T97" fmla="*/ 30 h 150"/>
                <a:gd name="T98" fmla="*/ 43 w 150"/>
                <a:gd name="T99" fmla="*/ 16 h 150"/>
                <a:gd name="T100" fmla="*/ 43 w 150"/>
                <a:gd name="T101" fmla="*/ 17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50" h="150">
                  <a:moveTo>
                    <a:pt x="150" y="12"/>
                  </a:moveTo>
                  <a:cubicBezTo>
                    <a:pt x="150" y="20"/>
                    <a:pt x="143" y="32"/>
                    <a:pt x="138" y="34"/>
                  </a:cubicBezTo>
                  <a:cubicBezTo>
                    <a:pt x="120" y="43"/>
                    <a:pt x="99" y="32"/>
                    <a:pt x="81" y="22"/>
                  </a:cubicBezTo>
                  <a:cubicBezTo>
                    <a:pt x="69" y="15"/>
                    <a:pt x="57" y="9"/>
                    <a:pt x="48" y="10"/>
                  </a:cubicBezTo>
                  <a:cubicBezTo>
                    <a:pt x="50" y="12"/>
                    <a:pt x="51" y="15"/>
                    <a:pt x="52" y="17"/>
                  </a:cubicBezTo>
                  <a:cubicBezTo>
                    <a:pt x="52" y="17"/>
                    <a:pt x="52" y="17"/>
                    <a:pt x="52" y="17"/>
                  </a:cubicBezTo>
                  <a:cubicBezTo>
                    <a:pt x="54" y="16"/>
                    <a:pt x="56" y="16"/>
                    <a:pt x="58" y="17"/>
                  </a:cubicBezTo>
                  <a:cubicBezTo>
                    <a:pt x="61" y="19"/>
                    <a:pt x="61" y="24"/>
                    <a:pt x="61" y="27"/>
                  </a:cubicBezTo>
                  <a:cubicBezTo>
                    <a:pt x="61" y="30"/>
                    <a:pt x="61" y="33"/>
                    <a:pt x="60" y="35"/>
                  </a:cubicBezTo>
                  <a:cubicBezTo>
                    <a:pt x="60" y="35"/>
                    <a:pt x="60" y="35"/>
                    <a:pt x="60" y="35"/>
                  </a:cubicBezTo>
                  <a:cubicBezTo>
                    <a:pt x="60" y="36"/>
                    <a:pt x="60" y="36"/>
                    <a:pt x="60" y="36"/>
                  </a:cubicBezTo>
                  <a:cubicBezTo>
                    <a:pt x="57" y="38"/>
                    <a:pt x="52" y="39"/>
                    <a:pt x="45" y="39"/>
                  </a:cubicBezTo>
                  <a:cubicBezTo>
                    <a:pt x="45" y="39"/>
                    <a:pt x="45" y="39"/>
                    <a:pt x="45" y="39"/>
                  </a:cubicBezTo>
                  <a:cubicBezTo>
                    <a:pt x="45" y="38"/>
                    <a:pt x="45" y="38"/>
                    <a:pt x="45" y="38"/>
                  </a:cubicBezTo>
                  <a:cubicBezTo>
                    <a:pt x="41" y="34"/>
                    <a:pt x="40" y="26"/>
                    <a:pt x="39" y="20"/>
                  </a:cubicBezTo>
                  <a:cubicBezTo>
                    <a:pt x="39" y="18"/>
                    <a:pt x="38" y="16"/>
                    <a:pt x="38" y="14"/>
                  </a:cubicBezTo>
                  <a:cubicBezTo>
                    <a:pt x="21" y="15"/>
                    <a:pt x="11" y="27"/>
                    <a:pt x="11" y="47"/>
                  </a:cubicBezTo>
                  <a:cubicBezTo>
                    <a:pt x="11" y="52"/>
                    <a:pt x="12" y="58"/>
                    <a:pt x="14" y="63"/>
                  </a:cubicBezTo>
                  <a:cubicBezTo>
                    <a:pt x="15" y="68"/>
                    <a:pt x="18" y="72"/>
                    <a:pt x="22" y="77"/>
                  </a:cubicBezTo>
                  <a:cubicBezTo>
                    <a:pt x="26" y="82"/>
                    <a:pt x="30" y="87"/>
                    <a:pt x="32" y="93"/>
                  </a:cubicBezTo>
                  <a:cubicBezTo>
                    <a:pt x="39" y="111"/>
                    <a:pt x="36" y="130"/>
                    <a:pt x="25" y="148"/>
                  </a:cubicBezTo>
                  <a:cubicBezTo>
                    <a:pt x="23" y="150"/>
                    <a:pt x="23" y="150"/>
                    <a:pt x="23" y="150"/>
                  </a:cubicBezTo>
                  <a:cubicBezTo>
                    <a:pt x="23" y="147"/>
                    <a:pt x="23" y="147"/>
                    <a:pt x="23" y="147"/>
                  </a:cubicBezTo>
                  <a:cubicBezTo>
                    <a:pt x="24" y="144"/>
                    <a:pt x="25" y="141"/>
                    <a:pt x="26" y="137"/>
                  </a:cubicBezTo>
                  <a:cubicBezTo>
                    <a:pt x="28" y="131"/>
                    <a:pt x="31" y="123"/>
                    <a:pt x="31" y="116"/>
                  </a:cubicBezTo>
                  <a:cubicBezTo>
                    <a:pt x="31" y="112"/>
                    <a:pt x="30" y="108"/>
                    <a:pt x="29" y="105"/>
                  </a:cubicBezTo>
                  <a:cubicBezTo>
                    <a:pt x="28" y="104"/>
                    <a:pt x="26" y="104"/>
                    <a:pt x="23" y="104"/>
                  </a:cubicBezTo>
                  <a:cubicBezTo>
                    <a:pt x="22" y="104"/>
                    <a:pt x="22" y="104"/>
                    <a:pt x="22" y="104"/>
                  </a:cubicBezTo>
                  <a:cubicBezTo>
                    <a:pt x="22" y="103"/>
                    <a:pt x="22" y="103"/>
                    <a:pt x="22" y="103"/>
                  </a:cubicBezTo>
                  <a:cubicBezTo>
                    <a:pt x="22" y="101"/>
                    <a:pt x="24" y="101"/>
                    <a:pt x="26" y="101"/>
                  </a:cubicBezTo>
                  <a:cubicBezTo>
                    <a:pt x="26" y="101"/>
                    <a:pt x="26" y="101"/>
                    <a:pt x="26" y="101"/>
                  </a:cubicBezTo>
                  <a:cubicBezTo>
                    <a:pt x="25" y="97"/>
                    <a:pt x="21" y="93"/>
                    <a:pt x="17" y="88"/>
                  </a:cubicBezTo>
                  <a:cubicBezTo>
                    <a:pt x="10" y="81"/>
                    <a:pt x="2" y="72"/>
                    <a:pt x="1" y="61"/>
                  </a:cubicBezTo>
                  <a:cubicBezTo>
                    <a:pt x="0" y="58"/>
                    <a:pt x="0" y="55"/>
                    <a:pt x="0" y="52"/>
                  </a:cubicBezTo>
                  <a:cubicBezTo>
                    <a:pt x="0" y="37"/>
                    <a:pt x="5" y="24"/>
                    <a:pt x="13" y="17"/>
                  </a:cubicBezTo>
                  <a:cubicBezTo>
                    <a:pt x="20" y="11"/>
                    <a:pt x="28" y="9"/>
                    <a:pt x="38" y="10"/>
                  </a:cubicBezTo>
                  <a:cubicBezTo>
                    <a:pt x="40" y="10"/>
                    <a:pt x="41" y="9"/>
                    <a:pt x="43" y="7"/>
                  </a:cubicBezTo>
                  <a:cubicBezTo>
                    <a:pt x="44" y="6"/>
                    <a:pt x="46" y="5"/>
                    <a:pt x="48" y="4"/>
                  </a:cubicBezTo>
                  <a:cubicBezTo>
                    <a:pt x="62" y="3"/>
                    <a:pt x="77" y="9"/>
                    <a:pt x="91" y="16"/>
                  </a:cubicBezTo>
                  <a:cubicBezTo>
                    <a:pt x="113" y="25"/>
                    <a:pt x="131" y="33"/>
                    <a:pt x="141" y="13"/>
                  </a:cubicBezTo>
                  <a:cubicBezTo>
                    <a:pt x="142" y="12"/>
                    <a:pt x="142" y="11"/>
                    <a:pt x="142" y="10"/>
                  </a:cubicBezTo>
                  <a:cubicBezTo>
                    <a:pt x="142" y="7"/>
                    <a:pt x="140" y="4"/>
                    <a:pt x="139" y="2"/>
                  </a:cubicBezTo>
                  <a:cubicBezTo>
                    <a:pt x="138" y="0"/>
                    <a:pt x="138" y="0"/>
                    <a:pt x="138" y="0"/>
                  </a:cubicBezTo>
                  <a:cubicBezTo>
                    <a:pt x="139" y="0"/>
                    <a:pt x="139" y="0"/>
                    <a:pt x="139" y="0"/>
                  </a:cubicBezTo>
                  <a:cubicBezTo>
                    <a:pt x="146" y="1"/>
                    <a:pt x="150" y="5"/>
                    <a:pt x="150" y="12"/>
                  </a:cubicBezTo>
                  <a:close/>
                  <a:moveTo>
                    <a:pt x="45" y="9"/>
                  </a:moveTo>
                  <a:cubicBezTo>
                    <a:pt x="47" y="9"/>
                    <a:pt x="47" y="9"/>
                    <a:pt x="47" y="9"/>
                  </a:cubicBezTo>
                  <a:cubicBezTo>
                    <a:pt x="56" y="7"/>
                    <a:pt x="68" y="13"/>
                    <a:pt x="82" y="20"/>
                  </a:cubicBezTo>
                  <a:cubicBezTo>
                    <a:pt x="100" y="30"/>
                    <a:pt x="120" y="41"/>
                    <a:pt x="138" y="33"/>
                  </a:cubicBezTo>
                  <a:cubicBezTo>
                    <a:pt x="142" y="31"/>
                    <a:pt x="148" y="20"/>
                    <a:pt x="148" y="12"/>
                  </a:cubicBezTo>
                  <a:cubicBezTo>
                    <a:pt x="148" y="8"/>
                    <a:pt x="147" y="3"/>
                    <a:pt x="141" y="2"/>
                  </a:cubicBezTo>
                  <a:cubicBezTo>
                    <a:pt x="142" y="4"/>
                    <a:pt x="143" y="7"/>
                    <a:pt x="143" y="10"/>
                  </a:cubicBezTo>
                  <a:cubicBezTo>
                    <a:pt x="143" y="11"/>
                    <a:pt x="143" y="13"/>
                    <a:pt x="143" y="14"/>
                  </a:cubicBezTo>
                  <a:cubicBezTo>
                    <a:pt x="143" y="14"/>
                    <a:pt x="143" y="14"/>
                    <a:pt x="143" y="14"/>
                  </a:cubicBezTo>
                  <a:cubicBezTo>
                    <a:pt x="132" y="35"/>
                    <a:pt x="112" y="26"/>
                    <a:pt x="91" y="17"/>
                  </a:cubicBezTo>
                  <a:cubicBezTo>
                    <a:pt x="76" y="11"/>
                    <a:pt x="62" y="5"/>
                    <a:pt x="48" y="6"/>
                  </a:cubicBezTo>
                  <a:cubicBezTo>
                    <a:pt x="46" y="6"/>
                    <a:pt x="45" y="7"/>
                    <a:pt x="44" y="9"/>
                  </a:cubicBezTo>
                  <a:cubicBezTo>
                    <a:pt x="42" y="10"/>
                    <a:pt x="41" y="11"/>
                    <a:pt x="39" y="12"/>
                  </a:cubicBezTo>
                  <a:cubicBezTo>
                    <a:pt x="38" y="12"/>
                    <a:pt x="38" y="12"/>
                    <a:pt x="38" y="12"/>
                  </a:cubicBezTo>
                  <a:cubicBezTo>
                    <a:pt x="38" y="12"/>
                    <a:pt x="38" y="12"/>
                    <a:pt x="38" y="12"/>
                  </a:cubicBezTo>
                  <a:cubicBezTo>
                    <a:pt x="29" y="10"/>
                    <a:pt x="20" y="13"/>
                    <a:pt x="14" y="18"/>
                  </a:cubicBezTo>
                  <a:cubicBezTo>
                    <a:pt x="6" y="25"/>
                    <a:pt x="2" y="37"/>
                    <a:pt x="2" y="52"/>
                  </a:cubicBezTo>
                  <a:cubicBezTo>
                    <a:pt x="2" y="55"/>
                    <a:pt x="2" y="58"/>
                    <a:pt x="2" y="60"/>
                  </a:cubicBezTo>
                  <a:cubicBezTo>
                    <a:pt x="4" y="72"/>
                    <a:pt x="11" y="80"/>
                    <a:pt x="18" y="87"/>
                  </a:cubicBezTo>
                  <a:cubicBezTo>
                    <a:pt x="23" y="92"/>
                    <a:pt x="27" y="97"/>
                    <a:pt x="28" y="102"/>
                  </a:cubicBezTo>
                  <a:cubicBezTo>
                    <a:pt x="28" y="102"/>
                    <a:pt x="28" y="102"/>
                    <a:pt x="28" y="102"/>
                  </a:cubicBezTo>
                  <a:cubicBezTo>
                    <a:pt x="27" y="102"/>
                    <a:pt x="27" y="102"/>
                    <a:pt x="27" y="102"/>
                  </a:cubicBezTo>
                  <a:cubicBezTo>
                    <a:pt x="27" y="102"/>
                    <a:pt x="27" y="102"/>
                    <a:pt x="27" y="102"/>
                  </a:cubicBezTo>
                  <a:cubicBezTo>
                    <a:pt x="28" y="103"/>
                    <a:pt x="29" y="103"/>
                    <a:pt x="30" y="104"/>
                  </a:cubicBezTo>
                  <a:cubicBezTo>
                    <a:pt x="31" y="104"/>
                    <a:pt x="31" y="104"/>
                    <a:pt x="31" y="104"/>
                  </a:cubicBezTo>
                  <a:cubicBezTo>
                    <a:pt x="31" y="104"/>
                    <a:pt x="31" y="104"/>
                    <a:pt x="31" y="104"/>
                  </a:cubicBezTo>
                  <a:cubicBezTo>
                    <a:pt x="32" y="108"/>
                    <a:pt x="32" y="112"/>
                    <a:pt x="32" y="116"/>
                  </a:cubicBezTo>
                  <a:cubicBezTo>
                    <a:pt x="32" y="124"/>
                    <a:pt x="30" y="131"/>
                    <a:pt x="28" y="138"/>
                  </a:cubicBezTo>
                  <a:cubicBezTo>
                    <a:pt x="27" y="140"/>
                    <a:pt x="26" y="141"/>
                    <a:pt x="26" y="143"/>
                  </a:cubicBezTo>
                  <a:cubicBezTo>
                    <a:pt x="35" y="127"/>
                    <a:pt x="37" y="110"/>
                    <a:pt x="31" y="93"/>
                  </a:cubicBezTo>
                  <a:cubicBezTo>
                    <a:pt x="28" y="88"/>
                    <a:pt x="25" y="83"/>
                    <a:pt x="21" y="78"/>
                  </a:cubicBezTo>
                  <a:cubicBezTo>
                    <a:pt x="17" y="73"/>
                    <a:pt x="14" y="69"/>
                    <a:pt x="12" y="64"/>
                  </a:cubicBezTo>
                  <a:cubicBezTo>
                    <a:pt x="12" y="63"/>
                    <a:pt x="12" y="62"/>
                    <a:pt x="11" y="61"/>
                  </a:cubicBezTo>
                  <a:cubicBezTo>
                    <a:pt x="13" y="71"/>
                    <a:pt x="17" y="79"/>
                    <a:pt x="23" y="84"/>
                  </a:cubicBezTo>
                  <a:cubicBezTo>
                    <a:pt x="26" y="86"/>
                    <a:pt x="26" y="86"/>
                    <a:pt x="26" y="86"/>
                  </a:cubicBezTo>
                  <a:cubicBezTo>
                    <a:pt x="23" y="85"/>
                    <a:pt x="23" y="85"/>
                    <a:pt x="23" y="85"/>
                  </a:cubicBezTo>
                  <a:cubicBezTo>
                    <a:pt x="10" y="82"/>
                    <a:pt x="4" y="64"/>
                    <a:pt x="4" y="49"/>
                  </a:cubicBezTo>
                  <a:cubicBezTo>
                    <a:pt x="4" y="34"/>
                    <a:pt x="9" y="21"/>
                    <a:pt x="18" y="16"/>
                  </a:cubicBezTo>
                  <a:cubicBezTo>
                    <a:pt x="19" y="17"/>
                    <a:pt x="19" y="17"/>
                    <a:pt x="19" y="17"/>
                  </a:cubicBezTo>
                  <a:cubicBezTo>
                    <a:pt x="15" y="21"/>
                    <a:pt x="12" y="28"/>
                    <a:pt x="10" y="37"/>
                  </a:cubicBezTo>
                  <a:cubicBezTo>
                    <a:pt x="13" y="22"/>
                    <a:pt x="23" y="14"/>
                    <a:pt x="38" y="13"/>
                  </a:cubicBezTo>
                  <a:cubicBezTo>
                    <a:pt x="39" y="13"/>
                    <a:pt x="39" y="13"/>
                    <a:pt x="39" y="13"/>
                  </a:cubicBezTo>
                  <a:cubicBezTo>
                    <a:pt x="39" y="13"/>
                    <a:pt x="39" y="13"/>
                    <a:pt x="39" y="13"/>
                  </a:cubicBezTo>
                  <a:cubicBezTo>
                    <a:pt x="40" y="15"/>
                    <a:pt x="40" y="18"/>
                    <a:pt x="40" y="20"/>
                  </a:cubicBezTo>
                  <a:cubicBezTo>
                    <a:pt x="41" y="23"/>
                    <a:pt x="41" y="26"/>
                    <a:pt x="42" y="29"/>
                  </a:cubicBezTo>
                  <a:cubicBezTo>
                    <a:pt x="42" y="29"/>
                    <a:pt x="42" y="29"/>
                    <a:pt x="42" y="29"/>
                  </a:cubicBezTo>
                  <a:cubicBezTo>
                    <a:pt x="43" y="28"/>
                    <a:pt x="44" y="27"/>
                    <a:pt x="44" y="27"/>
                  </a:cubicBezTo>
                  <a:cubicBezTo>
                    <a:pt x="46" y="27"/>
                    <a:pt x="47" y="28"/>
                    <a:pt x="48" y="29"/>
                  </a:cubicBezTo>
                  <a:cubicBezTo>
                    <a:pt x="50" y="31"/>
                    <a:pt x="52" y="32"/>
                    <a:pt x="54" y="31"/>
                  </a:cubicBezTo>
                  <a:cubicBezTo>
                    <a:pt x="55" y="31"/>
                    <a:pt x="55" y="31"/>
                    <a:pt x="55" y="31"/>
                  </a:cubicBezTo>
                  <a:cubicBezTo>
                    <a:pt x="55" y="32"/>
                    <a:pt x="55" y="32"/>
                    <a:pt x="55" y="32"/>
                  </a:cubicBezTo>
                  <a:cubicBezTo>
                    <a:pt x="54" y="35"/>
                    <a:pt x="53" y="36"/>
                    <a:pt x="52" y="37"/>
                  </a:cubicBezTo>
                  <a:cubicBezTo>
                    <a:pt x="48" y="38"/>
                    <a:pt x="43" y="32"/>
                    <a:pt x="42" y="30"/>
                  </a:cubicBezTo>
                  <a:cubicBezTo>
                    <a:pt x="42" y="30"/>
                    <a:pt x="42" y="30"/>
                    <a:pt x="42" y="30"/>
                  </a:cubicBezTo>
                  <a:cubicBezTo>
                    <a:pt x="43" y="33"/>
                    <a:pt x="44" y="35"/>
                    <a:pt x="46" y="37"/>
                  </a:cubicBezTo>
                  <a:cubicBezTo>
                    <a:pt x="52" y="38"/>
                    <a:pt x="56" y="37"/>
                    <a:pt x="59" y="35"/>
                  </a:cubicBezTo>
                  <a:cubicBezTo>
                    <a:pt x="60" y="32"/>
                    <a:pt x="60" y="30"/>
                    <a:pt x="60" y="27"/>
                  </a:cubicBezTo>
                  <a:cubicBezTo>
                    <a:pt x="60" y="23"/>
                    <a:pt x="59" y="20"/>
                    <a:pt x="57" y="18"/>
                  </a:cubicBezTo>
                  <a:cubicBezTo>
                    <a:pt x="56" y="18"/>
                    <a:pt x="55" y="18"/>
                    <a:pt x="53" y="18"/>
                  </a:cubicBezTo>
                  <a:cubicBezTo>
                    <a:pt x="56" y="19"/>
                    <a:pt x="58" y="22"/>
                    <a:pt x="58" y="25"/>
                  </a:cubicBezTo>
                  <a:cubicBezTo>
                    <a:pt x="58" y="26"/>
                    <a:pt x="58" y="26"/>
                    <a:pt x="57" y="27"/>
                  </a:cubicBezTo>
                  <a:cubicBezTo>
                    <a:pt x="57" y="27"/>
                    <a:pt x="57" y="27"/>
                    <a:pt x="57" y="27"/>
                  </a:cubicBezTo>
                  <a:cubicBezTo>
                    <a:pt x="56" y="27"/>
                    <a:pt x="56" y="27"/>
                    <a:pt x="56" y="27"/>
                  </a:cubicBezTo>
                  <a:cubicBezTo>
                    <a:pt x="53" y="24"/>
                    <a:pt x="52" y="21"/>
                    <a:pt x="51" y="19"/>
                  </a:cubicBezTo>
                  <a:cubicBezTo>
                    <a:pt x="49" y="18"/>
                    <a:pt x="49" y="18"/>
                    <a:pt x="49" y="18"/>
                  </a:cubicBezTo>
                  <a:cubicBezTo>
                    <a:pt x="50" y="18"/>
                    <a:pt x="50" y="18"/>
                    <a:pt x="50" y="18"/>
                  </a:cubicBezTo>
                  <a:cubicBezTo>
                    <a:pt x="50" y="17"/>
                    <a:pt x="50" y="17"/>
                    <a:pt x="50" y="17"/>
                  </a:cubicBezTo>
                  <a:cubicBezTo>
                    <a:pt x="49" y="15"/>
                    <a:pt x="49" y="12"/>
                    <a:pt x="46" y="10"/>
                  </a:cubicBezTo>
                  <a:lnTo>
                    <a:pt x="45" y="9"/>
                  </a:lnTo>
                  <a:close/>
                  <a:moveTo>
                    <a:pt x="57" y="25"/>
                  </a:moveTo>
                  <a:cubicBezTo>
                    <a:pt x="57" y="24"/>
                    <a:pt x="55" y="21"/>
                    <a:pt x="53" y="19"/>
                  </a:cubicBezTo>
                  <a:cubicBezTo>
                    <a:pt x="53" y="21"/>
                    <a:pt x="54" y="23"/>
                    <a:pt x="57" y="25"/>
                  </a:cubicBezTo>
                  <a:close/>
                  <a:moveTo>
                    <a:pt x="44" y="29"/>
                  </a:moveTo>
                  <a:cubicBezTo>
                    <a:pt x="45" y="32"/>
                    <a:pt x="49" y="36"/>
                    <a:pt x="51" y="35"/>
                  </a:cubicBezTo>
                  <a:cubicBezTo>
                    <a:pt x="52" y="35"/>
                    <a:pt x="53" y="34"/>
                    <a:pt x="53" y="33"/>
                  </a:cubicBezTo>
                  <a:cubicBezTo>
                    <a:pt x="51" y="33"/>
                    <a:pt x="49" y="32"/>
                    <a:pt x="47" y="30"/>
                  </a:cubicBezTo>
                  <a:cubicBezTo>
                    <a:pt x="46" y="30"/>
                    <a:pt x="45" y="29"/>
                    <a:pt x="45" y="29"/>
                  </a:cubicBezTo>
                  <a:cubicBezTo>
                    <a:pt x="44" y="29"/>
                    <a:pt x="44" y="29"/>
                    <a:pt x="44" y="29"/>
                  </a:cubicBezTo>
                  <a:close/>
                  <a:moveTo>
                    <a:pt x="5" y="49"/>
                  </a:moveTo>
                  <a:cubicBezTo>
                    <a:pt x="5" y="62"/>
                    <a:pt x="10" y="77"/>
                    <a:pt x="19" y="82"/>
                  </a:cubicBezTo>
                  <a:cubicBezTo>
                    <a:pt x="12" y="74"/>
                    <a:pt x="8" y="58"/>
                    <a:pt x="8" y="46"/>
                  </a:cubicBezTo>
                  <a:cubicBezTo>
                    <a:pt x="8" y="36"/>
                    <a:pt x="10" y="28"/>
                    <a:pt x="13" y="22"/>
                  </a:cubicBezTo>
                  <a:cubicBezTo>
                    <a:pt x="8" y="29"/>
                    <a:pt x="5" y="38"/>
                    <a:pt x="5" y="49"/>
                  </a:cubicBezTo>
                  <a:close/>
                  <a:moveTo>
                    <a:pt x="146" y="18"/>
                  </a:moveTo>
                  <a:cubicBezTo>
                    <a:pt x="146" y="18"/>
                    <a:pt x="146" y="18"/>
                    <a:pt x="146" y="18"/>
                  </a:cubicBezTo>
                  <a:cubicBezTo>
                    <a:pt x="146" y="21"/>
                    <a:pt x="139" y="31"/>
                    <a:pt x="134" y="33"/>
                  </a:cubicBezTo>
                  <a:cubicBezTo>
                    <a:pt x="134" y="33"/>
                    <a:pt x="134" y="33"/>
                    <a:pt x="134" y="33"/>
                  </a:cubicBezTo>
                  <a:cubicBezTo>
                    <a:pt x="103" y="35"/>
                    <a:pt x="85" y="24"/>
                    <a:pt x="66" y="10"/>
                  </a:cubicBezTo>
                  <a:cubicBezTo>
                    <a:pt x="63" y="8"/>
                    <a:pt x="63" y="8"/>
                    <a:pt x="63" y="8"/>
                  </a:cubicBezTo>
                  <a:cubicBezTo>
                    <a:pt x="67" y="9"/>
                    <a:pt x="67" y="9"/>
                    <a:pt x="67" y="9"/>
                  </a:cubicBezTo>
                  <a:cubicBezTo>
                    <a:pt x="73" y="10"/>
                    <a:pt x="80" y="13"/>
                    <a:pt x="88" y="17"/>
                  </a:cubicBezTo>
                  <a:cubicBezTo>
                    <a:pt x="108" y="26"/>
                    <a:pt x="131" y="36"/>
                    <a:pt x="144" y="16"/>
                  </a:cubicBezTo>
                  <a:cubicBezTo>
                    <a:pt x="145" y="16"/>
                    <a:pt x="145" y="16"/>
                    <a:pt x="145" y="16"/>
                  </a:cubicBezTo>
                  <a:cubicBezTo>
                    <a:pt x="145" y="16"/>
                    <a:pt x="145" y="16"/>
                    <a:pt x="145" y="16"/>
                  </a:cubicBezTo>
                  <a:cubicBezTo>
                    <a:pt x="146" y="16"/>
                    <a:pt x="146" y="16"/>
                    <a:pt x="146" y="18"/>
                  </a:cubicBezTo>
                  <a:close/>
                  <a:moveTo>
                    <a:pt x="133" y="31"/>
                  </a:moveTo>
                  <a:cubicBezTo>
                    <a:pt x="138" y="29"/>
                    <a:pt x="144" y="21"/>
                    <a:pt x="145" y="18"/>
                  </a:cubicBezTo>
                  <a:cubicBezTo>
                    <a:pt x="131" y="37"/>
                    <a:pt x="108" y="27"/>
                    <a:pt x="87" y="18"/>
                  </a:cubicBezTo>
                  <a:cubicBezTo>
                    <a:pt x="81" y="15"/>
                    <a:pt x="76" y="13"/>
                    <a:pt x="71" y="11"/>
                  </a:cubicBezTo>
                  <a:cubicBezTo>
                    <a:pt x="88" y="23"/>
                    <a:pt x="105" y="33"/>
                    <a:pt x="133" y="31"/>
                  </a:cubicBezTo>
                  <a:close/>
                  <a:moveTo>
                    <a:pt x="55" y="30"/>
                  </a:moveTo>
                  <a:cubicBezTo>
                    <a:pt x="54" y="30"/>
                    <a:pt x="54" y="30"/>
                    <a:pt x="54" y="30"/>
                  </a:cubicBezTo>
                  <a:cubicBezTo>
                    <a:pt x="47" y="29"/>
                    <a:pt x="42" y="25"/>
                    <a:pt x="42" y="17"/>
                  </a:cubicBezTo>
                  <a:cubicBezTo>
                    <a:pt x="42" y="16"/>
                    <a:pt x="42" y="16"/>
                    <a:pt x="42" y="16"/>
                  </a:cubicBezTo>
                  <a:cubicBezTo>
                    <a:pt x="43" y="16"/>
                    <a:pt x="43" y="16"/>
                    <a:pt x="43" y="16"/>
                  </a:cubicBezTo>
                  <a:cubicBezTo>
                    <a:pt x="50" y="17"/>
                    <a:pt x="53" y="23"/>
                    <a:pt x="55" y="29"/>
                  </a:cubicBezTo>
                  <a:lnTo>
                    <a:pt x="55" y="30"/>
                  </a:lnTo>
                  <a:close/>
                  <a:moveTo>
                    <a:pt x="43" y="17"/>
                  </a:moveTo>
                  <a:cubicBezTo>
                    <a:pt x="44" y="24"/>
                    <a:pt x="47" y="27"/>
                    <a:pt x="53" y="28"/>
                  </a:cubicBezTo>
                  <a:cubicBezTo>
                    <a:pt x="51" y="23"/>
                    <a:pt x="49" y="19"/>
                    <a:pt x="43" y="17"/>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61" name="Freeform 49"/>
            <p:cNvSpPr>
              <a:spLocks noEditPoints="1"/>
            </p:cNvSpPr>
            <p:nvPr/>
          </p:nvSpPr>
          <p:spPr bwMode="auto">
            <a:xfrm>
              <a:off x="4162425" y="3344863"/>
              <a:ext cx="334963" cy="328613"/>
            </a:xfrm>
            <a:custGeom>
              <a:avLst/>
              <a:gdLst>
                <a:gd name="T0" fmla="*/ 61 w 149"/>
                <a:gd name="T1" fmla="*/ 17 h 146"/>
                <a:gd name="T2" fmla="*/ 70 w 149"/>
                <a:gd name="T3" fmla="*/ 13 h 146"/>
                <a:gd name="T4" fmla="*/ 67 w 149"/>
                <a:gd name="T5" fmla="*/ 22 h 146"/>
                <a:gd name="T6" fmla="*/ 71 w 149"/>
                <a:gd name="T7" fmla="*/ 8 h 146"/>
                <a:gd name="T8" fmla="*/ 77 w 149"/>
                <a:gd name="T9" fmla="*/ 20 h 146"/>
                <a:gd name="T10" fmla="*/ 146 w 149"/>
                <a:gd name="T11" fmla="*/ 39 h 146"/>
                <a:gd name="T12" fmla="*/ 125 w 149"/>
                <a:gd name="T13" fmla="*/ 103 h 146"/>
                <a:gd name="T14" fmla="*/ 146 w 149"/>
                <a:gd name="T15" fmla="*/ 99 h 146"/>
                <a:gd name="T16" fmla="*/ 148 w 149"/>
                <a:gd name="T17" fmla="*/ 120 h 146"/>
                <a:gd name="T18" fmla="*/ 129 w 149"/>
                <a:gd name="T19" fmla="*/ 119 h 146"/>
                <a:gd name="T20" fmla="*/ 141 w 149"/>
                <a:gd name="T21" fmla="*/ 143 h 146"/>
                <a:gd name="T22" fmla="*/ 124 w 149"/>
                <a:gd name="T23" fmla="*/ 108 h 146"/>
                <a:gd name="T24" fmla="*/ 121 w 149"/>
                <a:gd name="T25" fmla="*/ 76 h 146"/>
                <a:gd name="T26" fmla="*/ 132 w 149"/>
                <a:gd name="T27" fmla="*/ 18 h 146"/>
                <a:gd name="T28" fmla="*/ 46 w 149"/>
                <a:gd name="T29" fmla="*/ 31 h 146"/>
                <a:gd name="T30" fmla="*/ 0 w 149"/>
                <a:gd name="T31" fmla="*/ 27 h 146"/>
                <a:gd name="T32" fmla="*/ 60 w 149"/>
                <a:gd name="T33" fmla="*/ 24 h 146"/>
                <a:gd name="T34" fmla="*/ 58 w 149"/>
                <a:gd name="T35" fmla="*/ 11 h 146"/>
                <a:gd name="T36" fmla="*/ 68 w 149"/>
                <a:gd name="T37" fmla="*/ 8 h 146"/>
                <a:gd name="T38" fmla="*/ 61 w 149"/>
                <a:gd name="T39" fmla="*/ 17 h 146"/>
                <a:gd name="T40" fmla="*/ 58 w 149"/>
                <a:gd name="T41" fmla="*/ 27 h 146"/>
                <a:gd name="T42" fmla="*/ 31 w 149"/>
                <a:gd name="T43" fmla="*/ 25 h 146"/>
                <a:gd name="T44" fmla="*/ 58 w 149"/>
                <a:gd name="T45" fmla="*/ 27 h 146"/>
                <a:gd name="T46" fmla="*/ 101 w 149"/>
                <a:gd name="T47" fmla="*/ 11 h 146"/>
                <a:gd name="T48" fmla="*/ 88 w 149"/>
                <a:gd name="T49" fmla="*/ 20 h 146"/>
                <a:gd name="T50" fmla="*/ 101 w 149"/>
                <a:gd name="T51" fmla="*/ 11 h 146"/>
                <a:gd name="T52" fmla="*/ 142 w 149"/>
                <a:gd name="T53" fmla="*/ 32 h 146"/>
                <a:gd name="T54" fmla="*/ 141 w 149"/>
                <a:gd name="T55" fmla="*/ 34 h 146"/>
                <a:gd name="T56" fmla="*/ 122 w 149"/>
                <a:gd name="T57" fmla="*/ 95 h 146"/>
                <a:gd name="T58" fmla="*/ 142 w 149"/>
                <a:gd name="T59" fmla="*/ 32 h 146"/>
                <a:gd name="T60" fmla="*/ 145 w 149"/>
                <a:gd name="T61" fmla="*/ 119 h 146"/>
                <a:gd name="T62" fmla="*/ 142 w 149"/>
                <a:gd name="T63" fmla="*/ 106 h 146"/>
                <a:gd name="T64" fmla="*/ 132 w 149"/>
                <a:gd name="T65" fmla="*/ 106 h 146"/>
                <a:gd name="T66" fmla="*/ 145 w 149"/>
                <a:gd name="T67" fmla="*/ 119 h 146"/>
                <a:gd name="T68" fmla="*/ 146 w 149"/>
                <a:gd name="T69" fmla="*/ 103 h 146"/>
                <a:gd name="T70" fmla="*/ 134 w 149"/>
                <a:gd name="T71" fmla="*/ 103 h 146"/>
                <a:gd name="T72" fmla="*/ 146 w 149"/>
                <a:gd name="T73" fmla="*/ 103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49" h="146">
                  <a:moveTo>
                    <a:pt x="61" y="17"/>
                  </a:moveTo>
                  <a:cubicBezTo>
                    <a:pt x="64" y="17"/>
                    <a:pt x="67" y="9"/>
                    <a:pt x="70" y="13"/>
                  </a:cubicBezTo>
                  <a:cubicBezTo>
                    <a:pt x="68" y="15"/>
                    <a:pt x="65" y="17"/>
                    <a:pt x="67" y="22"/>
                  </a:cubicBezTo>
                  <a:cubicBezTo>
                    <a:pt x="78" y="22"/>
                    <a:pt x="72" y="11"/>
                    <a:pt x="71" y="8"/>
                  </a:cubicBezTo>
                  <a:cubicBezTo>
                    <a:pt x="75" y="4"/>
                    <a:pt x="81" y="15"/>
                    <a:pt x="77" y="20"/>
                  </a:cubicBezTo>
                  <a:cubicBezTo>
                    <a:pt x="103" y="0"/>
                    <a:pt x="144" y="7"/>
                    <a:pt x="146" y="39"/>
                  </a:cubicBezTo>
                  <a:cubicBezTo>
                    <a:pt x="148" y="63"/>
                    <a:pt x="123" y="79"/>
                    <a:pt x="125" y="103"/>
                  </a:cubicBezTo>
                  <a:cubicBezTo>
                    <a:pt x="130" y="105"/>
                    <a:pt x="138" y="94"/>
                    <a:pt x="146" y="99"/>
                  </a:cubicBezTo>
                  <a:cubicBezTo>
                    <a:pt x="149" y="104"/>
                    <a:pt x="147" y="114"/>
                    <a:pt x="148" y="120"/>
                  </a:cubicBezTo>
                  <a:cubicBezTo>
                    <a:pt x="142" y="125"/>
                    <a:pt x="135" y="122"/>
                    <a:pt x="129" y="119"/>
                  </a:cubicBezTo>
                  <a:cubicBezTo>
                    <a:pt x="129" y="131"/>
                    <a:pt x="129" y="143"/>
                    <a:pt x="141" y="143"/>
                  </a:cubicBezTo>
                  <a:cubicBezTo>
                    <a:pt x="120" y="146"/>
                    <a:pt x="125" y="125"/>
                    <a:pt x="124" y="108"/>
                  </a:cubicBezTo>
                  <a:cubicBezTo>
                    <a:pt x="123" y="95"/>
                    <a:pt x="118" y="88"/>
                    <a:pt x="121" y="76"/>
                  </a:cubicBezTo>
                  <a:cubicBezTo>
                    <a:pt x="125" y="57"/>
                    <a:pt x="149" y="40"/>
                    <a:pt x="132" y="18"/>
                  </a:cubicBezTo>
                  <a:cubicBezTo>
                    <a:pt x="101" y="5"/>
                    <a:pt x="76" y="33"/>
                    <a:pt x="46" y="31"/>
                  </a:cubicBezTo>
                  <a:cubicBezTo>
                    <a:pt x="31" y="30"/>
                    <a:pt x="16" y="16"/>
                    <a:pt x="0" y="27"/>
                  </a:cubicBezTo>
                  <a:cubicBezTo>
                    <a:pt x="14" y="12"/>
                    <a:pt x="37" y="23"/>
                    <a:pt x="60" y="24"/>
                  </a:cubicBezTo>
                  <a:cubicBezTo>
                    <a:pt x="62" y="22"/>
                    <a:pt x="58" y="15"/>
                    <a:pt x="58" y="11"/>
                  </a:cubicBezTo>
                  <a:cubicBezTo>
                    <a:pt x="61" y="10"/>
                    <a:pt x="64" y="4"/>
                    <a:pt x="68" y="8"/>
                  </a:cubicBezTo>
                  <a:cubicBezTo>
                    <a:pt x="67" y="9"/>
                    <a:pt x="59" y="9"/>
                    <a:pt x="61" y="17"/>
                  </a:cubicBezTo>
                  <a:close/>
                  <a:moveTo>
                    <a:pt x="58" y="27"/>
                  </a:moveTo>
                  <a:cubicBezTo>
                    <a:pt x="49" y="25"/>
                    <a:pt x="41" y="22"/>
                    <a:pt x="31" y="25"/>
                  </a:cubicBezTo>
                  <a:cubicBezTo>
                    <a:pt x="41" y="26"/>
                    <a:pt x="49" y="32"/>
                    <a:pt x="58" y="27"/>
                  </a:cubicBezTo>
                  <a:close/>
                  <a:moveTo>
                    <a:pt x="101" y="11"/>
                  </a:moveTo>
                  <a:cubicBezTo>
                    <a:pt x="98" y="14"/>
                    <a:pt x="85" y="15"/>
                    <a:pt x="88" y="20"/>
                  </a:cubicBezTo>
                  <a:cubicBezTo>
                    <a:pt x="90" y="15"/>
                    <a:pt x="104" y="16"/>
                    <a:pt x="101" y="11"/>
                  </a:cubicBezTo>
                  <a:close/>
                  <a:moveTo>
                    <a:pt x="142" y="32"/>
                  </a:moveTo>
                  <a:cubicBezTo>
                    <a:pt x="140" y="29"/>
                    <a:pt x="138" y="30"/>
                    <a:pt x="141" y="34"/>
                  </a:cubicBezTo>
                  <a:cubicBezTo>
                    <a:pt x="139" y="59"/>
                    <a:pt x="121" y="67"/>
                    <a:pt x="122" y="95"/>
                  </a:cubicBezTo>
                  <a:cubicBezTo>
                    <a:pt x="127" y="73"/>
                    <a:pt x="146" y="59"/>
                    <a:pt x="142" y="32"/>
                  </a:cubicBezTo>
                  <a:close/>
                  <a:moveTo>
                    <a:pt x="145" y="119"/>
                  </a:moveTo>
                  <a:cubicBezTo>
                    <a:pt x="145" y="113"/>
                    <a:pt x="145" y="109"/>
                    <a:pt x="142" y="106"/>
                  </a:cubicBezTo>
                  <a:cubicBezTo>
                    <a:pt x="139" y="106"/>
                    <a:pt x="135" y="106"/>
                    <a:pt x="132" y="106"/>
                  </a:cubicBezTo>
                  <a:cubicBezTo>
                    <a:pt x="126" y="113"/>
                    <a:pt x="134" y="121"/>
                    <a:pt x="145" y="119"/>
                  </a:cubicBezTo>
                  <a:close/>
                  <a:moveTo>
                    <a:pt x="146" y="103"/>
                  </a:moveTo>
                  <a:cubicBezTo>
                    <a:pt x="142" y="100"/>
                    <a:pt x="137" y="100"/>
                    <a:pt x="134" y="103"/>
                  </a:cubicBezTo>
                  <a:cubicBezTo>
                    <a:pt x="139" y="101"/>
                    <a:pt x="144" y="107"/>
                    <a:pt x="146" y="103"/>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62" name="Freeform 50"/>
            <p:cNvSpPr>
              <a:spLocks noEditPoints="1"/>
            </p:cNvSpPr>
            <p:nvPr/>
          </p:nvSpPr>
          <p:spPr bwMode="auto">
            <a:xfrm>
              <a:off x="4162425" y="3359150"/>
              <a:ext cx="334963" cy="309563"/>
            </a:xfrm>
            <a:custGeom>
              <a:avLst/>
              <a:gdLst>
                <a:gd name="T0" fmla="*/ 69 w 149"/>
                <a:gd name="T1" fmla="*/ 3 h 138"/>
                <a:gd name="T2" fmla="*/ 64 w 149"/>
                <a:gd name="T3" fmla="*/ 7 h 138"/>
                <a:gd name="T4" fmla="*/ 70 w 149"/>
                <a:gd name="T5" fmla="*/ 7 h 138"/>
                <a:gd name="T6" fmla="*/ 70 w 149"/>
                <a:gd name="T7" fmla="*/ 3 h 138"/>
                <a:gd name="T8" fmla="*/ 73 w 149"/>
                <a:gd name="T9" fmla="*/ 1 h 138"/>
                <a:gd name="T10" fmla="*/ 147 w 149"/>
                <a:gd name="T11" fmla="*/ 33 h 138"/>
                <a:gd name="T12" fmla="*/ 142 w 149"/>
                <a:gd name="T13" fmla="*/ 91 h 138"/>
                <a:gd name="T14" fmla="*/ 149 w 149"/>
                <a:gd name="T15" fmla="*/ 114 h 138"/>
                <a:gd name="T16" fmla="*/ 130 w 149"/>
                <a:gd name="T17" fmla="*/ 114 h 138"/>
                <a:gd name="T18" fmla="*/ 137 w 149"/>
                <a:gd name="T19" fmla="*/ 138 h 138"/>
                <a:gd name="T20" fmla="*/ 122 w 149"/>
                <a:gd name="T21" fmla="*/ 94 h 138"/>
                <a:gd name="T22" fmla="*/ 129 w 149"/>
                <a:gd name="T23" fmla="*/ 51 h 138"/>
                <a:gd name="T24" fmla="*/ 49 w 149"/>
                <a:gd name="T25" fmla="*/ 26 h 138"/>
                <a:gd name="T26" fmla="*/ 1 w 149"/>
                <a:gd name="T27" fmla="*/ 21 h 138"/>
                <a:gd name="T28" fmla="*/ 39 w 149"/>
                <a:gd name="T29" fmla="*/ 15 h 138"/>
                <a:gd name="T30" fmla="*/ 58 w 149"/>
                <a:gd name="T31" fmla="*/ 5 h 138"/>
                <a:gd name="T32" fmla="*/ 67 w 149"/>
                <a:gd name="T33" fmla="*/ 2 h 138"/>
                <a:gd name="T34" fmla="*/ 60 w 149"/>
                <a:gd name="T35" fmla="*/ 10 h 138"/>
                <a:gd name="T36" fmla="*/ 77 w 149"/>
                <a:gd name="T37" fmla="*/ 14 h 138"/>
                <a:gd name="T38" fmla="*/ 73 w 149"/>
                <a:gd name="T39" fmla="*/ 15 h 138"/>
                <a:gd name="T40" fmla="*/ 68 w 149"/>
                <a:gd name="T41" fmla="*/ 8 h 138"/>
                <a:gd name="T42" fmla="*/ 61 w 149"/>
                <a:gd name="T43" fmla="*/ 12 h 138"/>
                <a:gd name="T44" fmla="*/ 60 w 149"/>
                <a:gd name="T45" fmla="*/ 19 h 138"/>
                <a:gd name="T46" fmla="*/ 7 w 149"/>
                <a:gd name="T47" fmla="*/ 17 h 138"/>
                <a:gd name="T48" fmla="*/ 40 w 149"/>
                <a:gd name="T49" fmla="*/ 17 h 138"/>
                <a:gd name="T50" fmla="*/ 60 w 149"/>
                <a:gd name="T51" fmla="*/ 20 h 138"/>
                <a:gd name="T52" fmla="*/ 31 w 149"/>
                <a:gd name="T53" fmla="*/ 20 h 138"/>
                <a:gd name="T54" fmla="*/ 49 w 149"/>
                <a:gd name="T55" fmla="*/ 24 h 138"/>
                <a:gd name="T56" fmla="*/ 87 w 149"/>
                <a:gd name="T57" fmla="*/ 12 h 138"/>
                <a:gd name="T58" fmla="*/ 77 w 149"/>
                <a:gd name="T59" fmla="*/ 14 h 138"/>
                <a:gd name="T60" fmla="*/ 124 w 149"/>
                <a:gd name="T61" fmla="*/ 97 h 138"/>
                <a:gd name="T62" fmla="*/ 101 w 149"/>
                <a:gd name="T63" fmla="*/ 4 h 138"/>
                <a:gd name="T64" fmla="*/ 89 w 149"/>
                <a:gd name="T65" fmla="*/ 14 h 138"/>
                <a:gd name="T66" fmla="*/ 133 w 149"/>
                <a:gd name="T67" fmla="*/ 12 h 138"/>
                <a:gd name="T68" fmla="*/ 131 w 149"/>
                <a:gd name="T69" fmla="*/ 55 h 138"/>
                <a:gd name="T70" fmla="*/ 140 w 149"/>
                <a:gd name="T71" fmla="*/ 24 h 138"/>
                <a:gd name="T72" fmla="*/ 123 w 149"/>
                <a:gd name="T73" fmla="*/ 89 h 138"/>
                <a:gd name="T74" fmla="*/ 135 w 149"/>
                <a:gd name="T75" fmla="*/ 137 h 138"/>
                <a:gd name="T76" fmla="*/ 141 w 149"/>
                <a:gd name="T77" fmla="*/ 116 h 138"/>
                <a:gd name="T78" fmla="*/ 147 w 149"/>
                <a:gd name="T79" fmla="*/ 98 h 138"/>
                <a:gd name="T80" fmla="*/ 131 w 149"/>
                <a:gd name="T81" fmla="*/ 99 h 138"/>
                <a:gd name="T82" fmla="*/ 146 w 149"/>
                <a:gd name="T83" fmla="*/ 94 h 138"/>
                <a:gd name="T84" fmla="*/ 88 w 149"/>
                <a:gd name="T85" fmla="*/ 12 h 138"/>
                <a:gd name="T86" fmla="*/ 95 w 149"/>
                <a:gd name="T87" fmla="*/ 9 h 138"/>
                <a:gd name="T88" fmla="*/ 40 w 149"/>
                <a:gd name="T89" fmla="*/ 19 h 138"/>
                <a:gd name="T90" fmla="*/ 56 w 149"/>
                <a:gd name="T91" fmla="*/ 21 h 138"/>
                <a:gd name="T92" fmla="*/ 141 w 149"/>
                <a:gd name="T93" fmla="*/ 28 h 138"/>
                <a:gd name="T94" fmla="*/ 131 w 149"/>
                <a:gd name="T95" fmla="*/ 66 h 138"/>
                <a:gd name="T96" fmla="*/ 141 w 149"/>
                <a:gd name="T97" fmla="*/ 97 h 138"/>
                <a:gd name="T98" fmla="*/ 143 w 149"/>
                <a:gd name="T99" fmla="*/ 100 h 138"/>
                <a:gd name="T100" fmla="*/ 130 w 149"/>
                <a:gd name="T101" fmla="*/ 108 h 138"/>
                <a:gd name="T102" fmla="*/ 131 w 149"/>
                <a:gd name="T103" fmla="*/ 107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49" h="138">
                  <a:moveTo>
                    <a:pt x="65" y="0"/>
                  </a:moveTo>
                  <a:cubicBezTo>
                    <a:pt x="66" y="0"/>
                    <a:pt x="68" y="1"/>
                    <a:pt x="69" y="2"/>
                  </a:cubicBezTo>
                  <a:cubicBezTo>
                    <a:pt x="69" y="2"/>
                    <a:pt x="69" y="2"/>
                    <a:pt x="69" y="2"/>
                  </a:cubicBezTo>
                  <a:cubicBezTo>
                    <a:pt x="69" y="3"/>
                    <a:pt x="69" y="3"/>
                    <a:pt x="69" y="3"/>
                  </a:cubicBezTo>
                  <a:cubicBezTo>
                    <a:pt x="68" y="3"/>
                    <a:pt x="68" y="3"/>
                    <a:pt x="67" y="4"/>
                  </a:cubicBezTo>
                  <a:cubicBezTo>
                    <a:pt x="65" y="4"/>
                    <a:pt x="63" y="4"/>
                    <a:pt x="62" y="6"/>
                  </a:cubicBezTo>
                  <a:cubicBezTo>
                    <a:pt x="62" y="7"/>
                    <a:pt x="61" y="8"/>
                    <a:pt x="62" y="10"/>
                  </a:cubicBezTo>
                  <a:cubicBezTo>
                    <a:pt x="63" y="9"/>
                    <a:pt x="63" y="8"/>
                    <a:pt x="64" y="7"/>
                  </a:cubicBezTo>
                  <a:cubicBezTo>
                    <a:pt x="66" y="6"/>
                    <a:pt x="67" y="5"/>
                    <a:pt x="68" y="5"/>
                  </a:cubicBezTo>
                  <a:cubicBezTo>
                    <a:pt x="69" y="5"/>
                    <a:pt x="70" y="5"/>
                    <a:pt x="70" y="6"/>
                  </a:cubicBezTo>
                  <a:cubicBezTo>
                    <a:pt x="71" y="6"/>
                    <a:pt x="71" y="6"/>
                    <a:pt x="71" y="6"/>
                  </a:cubicBezTo>
                  <a:cubicBezTo>
                    <a:pt x="70" y="7"/>
                    <a:pt x="70" y="7"/>
                    <a:pt x="70" y="7"/>
                  </a:cubicBezTo>
                  <a:cubicBezTo>
                    <a:pt x="70" y="8"/>
                    <a:pt x="69" y="8"/>
                    <a:pt x="69" y="9"/>
                  </a:cubicBezTo>
                  <a:cubicBezTo>
                    <a:pt x="68" y="11"/>
                    <a:pt x="67" y="12"/>
                    <a:pt x="67" y="16"/>
                  </a:cubicBezTo>
                  <a:cubicBezTo>
                    <a:pt x="70" y="16"/>
                    <a:pt x="71" y="15"/>
                    <a:pt x="72" y="14"/>
                  </a:cubicBezTo>
                  <a:cubicBezTo>
                    <a:pt x="74" y="11"/>
                    <a:pt x="71" y="5"/>
                    <a:pt x="70" y="3"/>
                  </a:cubicBezTo>
                  <a:cubicBezTo>
                    <a:pt x="70" y="2"/>
                    <a:pt x="70" y="2"/>
                    <a:pt x="70" y="2"/>
                  </a:cubicBezTo>
                  <a:cubicBezTo>
                    <a:pt x="71" y="2"/>
                    <a:pt x="71" y="2"/>
                    <a:pt x="71" y="2"/>
                  </a:cubicBezTo>
                  <a:cubicBezTo>
                    <a:pt x="71" y="1"/>
                    <a:pt x="72" y="1"/>
                    <a:pt x="73" y="1"/>
                  </a:cubicBezTo>
                  <a:cubicBezTo>
                    <a:pt x="73" y="1"/>
                    <a:pt x="73" y="1"/>
                    <a:pt x="73" y="1"/>
                  </a:cubicBezTo>
                  <a:cubicBezTo>
                    <a:pt x="75" y="1"/>
                    <a:pt x="77" y="3"/>
                    <a:pt x="78" y="5"/>
                  </a:cubicBezTo>
                  <a:cubicBezTo>
                    <a:pt x="79" y="7"/>
                    <a:pt x="79" y="9"/>
                    <a:pt x="79" y="11"/>
                  </a:cubicBezTo>
                  <a:cubicBezTo>
                    <a:pt x="88" y="5"/>
                    <a:pt x="99" y="2"/>
                    <a:pt x="110" y="2"/>
                  </a:cubicBezTo>
                  <a:cubicBezTo>
                    <a:pt x="131" y="2"/>
                    <a:pt x="145" y="14"/>
                    <a:pt x="147" y="33"/>
                  </a:cubicBezTo>
                  <a:cubicBezTo>
                    <a:pt x="148" y="45"/>
                    <a:pt x="142" y="55"/>
                    <a:pt x="137" y="65"/>
                  </a:cubicBezTo>
                  <a:cubicBezTo>
                    <a:pt x="131" y="75"/>
                    <a:pt x="125" y="85"/>
                    <a:pt x="126" y="97"/>
                  </a:cubicBezTo>
                  <a:cubicBezTo>
                    <a:pt x="127" y="97"/>
                    <a:pt x="130" y="96"/>
                    <a:pt x="132" y="95"/>
                  </a:cubicBezTo>
                  <a:cubicBezTo>
                    <a:pt x="135" y="93"/>
                    <a:pt x="138" y="91"/>
                    <a:pt x="142" y="91"/>
                  </a:cubicBezTo>
                  <a:cubicBezTo>
                    <a:pt x="144" y="91"/>
                    <a:pt x="145" y="92"/>
                    <a:pt x="147" y="93"/>
                  </a:cubicBezTo>
                  <a:cubicBezTo>
                    <a:pt x="147" y="93"/>
                    <a:pt x="147" y="93"/>
                    <a:pt x="147" y="93"/>
                  </a:cubicBezTo>
                  <a:cubicBezTo>
                    <a:pt x="149" y="96"/>
                    <a:pt x="149" y="101"/>
                    <a:pt x="149" y="106"/>
                  </a:cubicBezTo>
                  <a:cubicBezTo>
                    <a:pt x="148" y="109"/>
                    <a:pt x="148" y="112"/>
                    <a:pt x="149" y="114"/>
                  </a:cubicBezTo>
                  <a:cubicBezTo>
                    <a:pt x="149" y="115"/>
                    <a:pt x="149" y="115"/>
                    <a:pt x="149" y="115"/>
                  </a:cubicBezTo>
                  <a:cubicBezTo>
                    <a:pt x="148" y="115"/>
                    <a:pt x="148" y="115"/>
                    <a:pt x="148" y="115"/>
                  </a:cubicBezTo>
                  <a:cubicBezTo>
                    <a:pt x="146" y="117"/>
                    <a:pt x="143" y="118"/>
                    <a:pt x="141" y="118"/>
                  </a:cubicBezTo>
                  <a:cubicBezTo>
                    <a:pt x="137" y="118"/>
                    <a:pt x="134" y="116"/>
                    <a:pt x="130" y="114"/>
                  </a:cubicBezTo>
                  <a:cubicBezTo>
                    <a:pt x="130" y="115"/>
                    <a:pt x="130" y="115"/>
                    <a:pt x="130" y="115"/>
                  </a:cubicBezTo>
                  <a:cubicBezTo>
                    <a:pt x="130" y="126"/>
                    <a:pt x="130" y="136"/>
                    <a:pt x="141" y="136"/>
                  </a:cubicBezTo>
                  <a:cubicBezTo>
                    <a:pt x="141" y="138"/>
                    <a:pt x="141" y="138"/>
                    <a:pt x="141" y="138"/>
                  </a:cubicBezTo>
                  <a:cubicBezTo>
                    <a:pt x="139" y="138"/>
                    <a:pt x="138" y="138"/>
                    <a:pt x="137" y="138"/>
                  </a:cubicBezTo>
                  <a:cubicBezTo>
                    <a:pt x="123" y="138"/>
                    <a:pt x="123" y="125"/>
                    <a:pt x="123" y="112"/>
                  </a:cubicBezTo>
                  <a:cubicBezTo>
                    <a:pt x="123" y="108"/>
                    <a:pt x="123" y="105"/>
                    <a:pt x="123" y="102"/>
                  </a:cubicBezTo>
                  <a:cubicBezTo>
                    <a:pt x="123" y="99"/>
                    <a:pt x="122" y="96"/>
                    <a:pt x="122" y="94"/>
                  </a:cubicBezTo>
                  <a:cubicBezTo>
                    <a:pt x="122" y="94"/>
                    <a:pt x="122" y="94"/>
                    <a:pt x="122" y="94"/>
                  </a:cubicBezTo>
                  <a:cubicBezTo>
                    <a:pt x="122" y="93"/>
                    <a:pt x="122" y="93"/>
                    <a:pt x="122" y="93"/>
                  </a:cubicBezTo>
                  <a:cubicBezTo>
                    <a:pt x="121" y="92"/>
                    <a:pt x="121" y="91"/>
                    <a:pt x="121" y="90"/>
                  </a:cubicBezTo>
                  <a:cubicBezTo>
                    <a:pt x="120" y="84"/>
                    <a:pt x="118" y="78"/>
                    <a:pt x="120" y="70"/>
                  </a:cubicBezTo>
                  <a:cubicBezTo>
                    <a:pt x="122" y="64"/>
                    <a:pt x="125" y="57"/>
                    <a:pt x="129" y="51"/>
                  </a:cubicBezTo>
                  <a:cubicBezTo>
                    <a:pt x="136" y="39"/>
                    <a:pt x="143" y="27"/>
                    <a:pt x="132" y="13"/>
                  </a:cubicBezTo>
                  <a:cubicBezTo>
                    <a:pt x="126" y="11"/>
                    <a:pt x="121" y="10"/>
                    <a:pt x="115" y="10"/>
                  </a:cubicBezTo>
                  <a:cubicBezTo>
                    <a:pt x="104" y="10"/>
                    <a:pt x="93" y="14"/>
                    <a:pt x="83" y="18"/>
                  </a:cubicBezTo>
                  <a:cubicBezTo>
                    <a:pt x="72" y="22"/>
                    <a:pt x="61" y="26"/>
                    <a:pt x="49" y="26"/>
                  </a:cubicBezTo>
                  <a:cubicBezTo>
                    <a:pt x="48" y="26"/>
                    <a:pt x="47" y="26"/>
                    <a:pt x="45" y="26"/>
                  </a:cubicBezTo>
                  <a:cubicBezTo>
                    <a:pt x="40" y="25"/>
                    <a:pt x="35" y="23"/>
                    <a:pt x="30" y="22"/>
                  </a:cubicBezTo>
                  <a:cubicBezTo>
                    <a:pt x="25" y="19"/>
                    <a:pt x="19" y="17"/>
                    <a:pt x="13" y="17"/>
                  </a:cubicBezTo>
                  <a:cubicBezTo>
                    <a:pt x="9" y="17"/>
                    <a:pt x="4" y="19"/>
                    <a:pt x="1" y="21"/>
                  </a:cubicBezTo>
                  <a:cubicBezTo>
                    <a:pt x="0" y="20"/>
                    <a:pt x="0" y="20"/>
                    <a:pt x="0" y="20"/>
                  </a:cubicBezTo>
                  <a:cubicBezTo>
                    <a:pt x="5" y="15"/>
                    <a:pt x="11" y="13"/>
                    <a:pt x="20" y="13"/>
                  </a:cubicBezTo>
                  <a:cubicBezTo>
                    <a:pt x="20" y="13"/>
                    <a:pt x="20" y="13"/>
                    <a:pt x="20" y="13"/>
                  </a:cubicBezTo>
                  <a:cubicBezTo>
                    <a:pt x="26" y="13"/>
                    <a:pt x="33" y="14"/>
                    <a:pt x="39" y="15"/>
                  </a:cubicBezTo>
                  <a:cubicBezTo>
                    <a:pt x="46" y="16"/>
                    <a:pt x="53" y="17"/>
                    <a:pt x="59" y="17"/>
                  </a:cubicBezTo>
                  <a:cubicBezTo>
                    <a:pt x="61" y="16"/>
                    <a:pt x="60" y="13"/>
                    <a:pt x="59" y="10"/>
                  </a:cubicBezTo>
                  <a:cubicBezTo>
                    <a:pt x="58" y="8"/>
                    <a:pt x="58" y="7"/>
                    <a:pt x="58" y="5"/>
                  </a:cubicBezTo>
                  <a:cubicBezTo>
                    <a:pt x="58" y="5"/>
                    <a:pt x="58" y="5"/>
                    <a:pt x="58" y="5"/>
                  </a:cubicBezTo>
                  <a:cubicBezTo>
                    <a:pt x="58" y="4"/>
                    <a:pt x="58" y="4"/>
                    <a:pt x="58" y="4"/>
                  </a:cubicBezTo>
                  <a:cubicBezTo>
                    <a:pt x="59" y="4"/>
                    <a:pt x="59" y="3"/>
                    <a:pt x="60" y="3"/>
                  </a:cubicBezTo>
                  <a:cubicBezTo>
                    <a:pt x="62" y="1"/>
                    <a:pt x="63" y="0"/>
                    <a:pt x="65" y="0"/>
                  </a:cubicBezTo>
                  <a:close/>
                  <a:moveTo>
                    <a:pt x="67" y="2"/>
                  </a:moveTo>
                  <a:cubicBezTo>
                    <a:pt x="65" y="1"/>
                    <a:pt x="63" y="2"/>
                    <a:pt x="61" y="4"/>
                  </a:cubicBezTo>
                  <a:cubicBezTo>
                    <a:pt x="60" y="4"/>
                    <a:pt x="60" y="5"/>
                    <a:pt x="59" y="5"/>
                  </a:cubicBezTo>
                  <a:cubicBezTo>
                    <a:pt x="59" y="7"/>
                    <a:pt x="60" y="8"/>
                    <a:pt x="60" y="10"/>
                  </a:cubicBezTo>
                  <a:cubicBezTo>
                    <a:pt x="60" y="10"/>
                    <a:pt x="60" y="10"/>
                    <a:pt x="60" y="10"/>
                  </a:cubicBezTo>
                  <a:cubicBezTo>
                    <a:pt x="60" y="8"/>
                    <a:pt x="60" y="7"/>
                    <a:pt x="61" y="5"/>
                  </a:cubicBezTo>
                  <a:cubicBezTo>
                    <a:pt x="62" y="3"/>
                    <a:pt x="65" y="3"/>
                    <a:pt x="66" y="2"/>
                  </a:cubicBezTo>
                  <a:cubicBezTo>
                    <a:pt x="66" y="2"/>
                    <a:pt x="67" y="2"/>
                    <a:pt x="67" y="2"/>
                  </a:cubicBezTo>
                  <a:close/>
                  <a:moveTo>
                    <a:pt x="77" y="14"/>
                  </a:moveTo>
                  <a:cubicBezTo>
                    <a:pt x="76" y="13"/>
                    <a:pt x="76" y="13"/>
                    <a:pt x="76" y="13"/>
                  </a:cubicBezTo>
                  <a:cubicBezTo>
                    <a:pt x="78" y="11"/>
                    <a:pt x="78" y="8"/>
                    <a:pt x="77" y="6"/>
                  </a:cubicBezTo>
                  <a:cubicBezTo>
                    <a:pt x="75" y="3"/>
                    <a:pt x="73" y="1"/>
                    <a:pt x="72" y="2"/>
                  </a:cubicBezTo>
                  <a:cubicBezTo>
                    <a:pt x="73" y="5"/>
                    <a:pt x="76" y="11"/>
                    <a:pt x="73" y="15"/>
                  </a:cubicBezTo>
                  <a:cubicBezTo>
                    <a:pt x="72" y="16"/>
                    <a:pt x="70" y="17"/>
                    <a:pt x="67" y="17"/>
                  </a:cubicBezTo>
                  <a:cubicBezTo>
                    <a:pt x="66" y="17"/>
                    <a:pt x="66" y="17"/>
                    <a:pt x="66" y="17"/>
                  </a:cubicBezTo>
                  <a:cubicBezTo>
                    <a:pt x="66" y="17"/>
                    <a:pt x="66" y="17"/>
                    <a:pt x="66" y="17"/>
                  </a:cubicBezTo>
                  <a:cubicBezTo>
                    <a:pt x="65" y="12"/>
                    <a:pt x="66" y="10"/>
                    <a:pt x="68" y="8"/>
                  </a:cubicBezTo>
                  <a:cubicBezTo>
                    <a:pt x="68" y="8"/>
                    <a:pt x="68" y="7"/>
                    <a:pt x="69" y="7"/>
                  </a:cubicBezTo>
                  <a:cubicBezTo>
                    <a:pt x="69" y="6"/>
                    <a:pt x="68" y="6"/>
                    <a:pt x="68" y="6"/>
                  </a:cubicBezTo>
                  <a:cubicBezTo>
                    <a:pt x="67" y="6"/>
                    <a:pt x="66" y="7"/>
                    <a:pt x="65" y="8"/>
                  </a:cubicBezTo>
                  <a:cubicBezTo>
                    <a:pt x="64" y="10"/>
                    <a:pt x="63" y="11"/>
                    <a:pt x="61" y="12"/>
                  </a:cubicBezTo>
                  <a:cubicBezTo>
                    <a:pt x="61" y="12"/>
                    <a:pt x="61" y="12"/>
                    <a:pt x="61" y="12"/>
                  </a:cubicBezTo>
                  <a:cubicBezTo>
                    <a:pt x="61" y="14"/>
                    <a:pt x="62" y="17"/>
                    <a:pt x="60" y="18"/>
                  </a:cubicBezTo>
                  <a:cubicBezTo>
                    <a:pt x="60" y="19"/>
                    <a:pt x="60" y="19"/>
                    <a:pt x="60" y="19"/>
                  </a:cubicBezTo>
                  <a:cubicBezTo>
                    <a:pt x="60" y="19"/>
                    <a:pt x="60" y="19"/>
                    <a:pt x="60" y="19"/>
                  </a:cubicBezTo>
                  <a:cubicBezTo>
                    <a:pt x="53" y="18"/>
                    <a:pt x="46" y="17"/>
                    <a:pt x="39" y="16"/>
                  </a:cubicBezTo>
                  <a:cubicBezTo>
                    <a:pt x="32" y="15"/>
                    <a:pt x="26" y="14"/>
                    <a:pt x="20" y="14"/>
                  </a:cubicBezTo>
                  <a:cubicBezTo>
                    <a:pt x="20" y="14"/>
                    <a:pt x="20" y="14"/>
                    <a:pt x="20" y="14"/>
                  </a:cubicBezTo>
                  <a:cubicBezTo>
                    <a:pt x="15" y="14"/>
                    <a:pt x="11" y="15"/>
                    <a:pt x="7" y="17"/>
                  </a:cubicBezTo>
                  <a:cubicBezTo>
                    <a:pt x="9" y="16"/>
                    <a:pt x="11" y="16"/>
                    <a:pt x="13" y="16"/>
                  </a:cubicBezTo>
                  <a:cubicBezTo>
                    <a:pt x="18" y="16"/>
                    <a:pt x="24" y="18"/>
                    <a:pt x="29" y="19"/>
                  </a:cubicBezTo>
                  <a:cubicBezTo>
                    <a:pt x="31" y="19"/>
                    <a:pt x="31" y="19"/>
                    <a:pt x="31" y="19"/>
                  </a:cubicBezTo>
                  <a:cubicBezTo>
                    <a:pt x="34" y="18"/>
                    <a:pt x="37" y="17"/>
                    <a:pt x="40" y="17"/>
                  </a:cubicBezTo>
                  <a:cubicBezTo>
                    <a:pt x="40" y="17"/>
                    <a:pt x="40" y="17"/>
                    <a:pt x="40" y="17"/>
                  </a:cubicBezTo>
                  <a:cubicBezTo>
                    <a:pt x="45" y="17"/>
                    <a:pt x="49" y="18"/>
                    <a:pt x="54" y="19"/>
                  </a:cubicBezTo>
                  <a:cubicBezTo>
                    <a:pt x="55" y="19"/>
                    <a:pt x="57" y="20"/>
                    <a:pt x="58" y="20"/>
                  </a:cubicBezTo>
                  <a:cubicBezTo>
                    <a:pt x="60" y="20"/>
                    <a:pt x="60" y="20"/>
                    <a:pt x="60" y="20"/>
                  </a:cubicBezTo>
                  <a:cubicBezTo>
                    <a:pt x="59" y="21"/>
                    <a:pt x="59" y="21"/>
                    <a:pt x="59" y="21"/>
                  </a:cubicBezTo>
                  <a:cubicBezTo>
                    <a:pt x="56" y="23"/>
                    <a:pt x="53" y="24"/>
                    <a:pt x="50" y="24"/>
                  </a:cubicBezTo>
                  <a:cubicBezTo>
                    <a:pt x="47" y="24"/>
                    <a:pt x="43" y="23"/>
                    <a:pt x="40" y="22"/>
                  </a:cubicBezTo>
                  <a:cubicBezTo>
                    <a:pt x="37" y="21"/>
                    <a:pt x="34" y="20"/>
                    <a:pt x="31" y="20"/>
                  </a:cubicBezTo>
                  <a:cubicBezTo>
                    <a:pt x="30" y="20"/>
                    <a:pt x="30" y="20"/>
                    <a:pt x="30" y="20"/>
                  </a:cubicBezTo>
                  <a:cubicBezTo>
                    <a:pt x="30" y="20"/>
                    <a:pt x="31" y="20"/>
                    <a:pt x="31" y="20"/>
                  </a:cubicBezTo>
                  <a:cubicBezTo>
                    <a:pt x="36" y="22"/>
                    <a:pt x="41" y="24"/>
                    <a:pt x="46" y="24"/>
                  </a:cubicBezTo>
                  <a:cubicBezTo>
                    <a:pt x="47" y="24"/>
                    <a:pt x="48" y="24"/>
                    <a:pt x="49" y="24"/>
                  </a:cubicBezTo>
                  <a:cubicBezTo>
                    <a:pt x="61" y="24"/>
                    <a:pt x="72" y="20"/>
                    <a:pt x="82" y="16"/>
                  </a:cubicBezTo>
                  <a:cubicBezTo>
                    <a:pt x="84" y="16"/>
                    <a:pt x="86" y="15"/>
                    <a:pt x="88" y="14"/>
                  </a:cubicBezTo>
                  <a:cubicBezTo>
                    <a:pt x="88" y="14"/>
                    <a:pt x="88" y="14"/>
                    <a:pt x="88" y="14"/>
                  </a:cubicBezTo>
                  <a:cubicBezTo>
                    <a:pt x="87" y="13"/>
                    <a:pt x="87" y="12"/>
                    <a:pt x="87" y="12"/>
                  </a:cubicBezTo>
                  <a:cubicBezTo>
                    <a:pt x="88" y="10"/>
                    <a:pt x="91" y="9"/>
                    <a:pt x="94" y="7"/>
                  </a:cubicBezTo>
                  <a:cubicBezTo>
                    <a:pt x="97" y="7"/>
                    <a:pt x="99" y="6"/>
                    <a:pt x="100" y="5"/>
                  </a:cubicBezTo>
                  <a:cubicBezTo>
                    <a:pt x="101" y="4"/>
                    <a:pt x="101" y="4"/>
                    <a:pt x="101" y="4"/>
                  </a:cubicBezTo>
                  <a:cubicBezTo>
                    <a:pt x="92" y="6"/>
                    <a:pt x="84" y="9"/>
                    <a:pt x="77" y="14"/>
                  </a:cubicBezTo>
                  <a:close/>
                  <a:moveTo>
                    <a:pt x="126" y="98"/>
                  </a:moveTo>
                  <a:cubicBezTo>
                    <a:pt x="126" y="98"/>
                    <a:pt x="125" y="98"/>
                    <a:pt x="125" y="98"/>
                  </a:cubicBezTo>
                  <a:cubicBezTo>
                    <a:pt x="124" y="98"/>
                    <a:pt x="124" y="98"/>
                    <a:pt x="124" y="98"/>
                  </a:cubicBezTo>
                  <a:cubicBezTo>
                    <a:pt x="124" y="97"/>
                    <a:pt x="124" y="97"/>
                    <a:pt x="124" y="97"/>
                  </a:cubicBezTo>
                  <a:cubicBezTo>
                    <a:pt x="123" y="85"/>
                    <a:pt x="129" y="74"/>
                    <a:pt x="135" y="64"/>
                  </a:cubicBezTo>
                  <a:cubicBezTo>
                    <a:pt x="141" y="54"/>
                    <a:pt x="147" y="45"/>
                    <a:pt x="146" y="34"/>
                  </a:cubicBezTo>
                  <a:cubicBezTo>
                    <a:pt x="144" y="15"/>
                    <a:pt x="130" y="4"/>
                    <a:pt x="110" y="4"/>
                  </a:cubicBezTo>
                  <a:cubicBezTo>
                    <a:pt x="107" y="4"/>
                    <a:pt x="104" y="4"/>
                    <a:pt x="101" y="4"/>
                  </a:cubicBezTo>
                  <a:cubicBezTo>
                    <a:pt x="102" y="5"/>
                    <a:pt x="102" y="5"/>
                    <a:pt x="102" y="5"/>
                  </a:cubicBezTo>
                  <a:cubicBezTo>
                    <a:pt x="102" y="6"/>
                    <a:pt x="102" y="6"/>
                    <a:pt x="102" y="7"/>
                  </a:cubicBezTo>
                  <a:cubicBezTo>
                    <a:pt x="101" y="9"/>
                    <a:pt x="99" y="10"/>
                    <a:pt x="96" y="11"/>
                  </a:cubicBezTo>
                  <a:cubicBezTo>
                    <a:pt x="93" y="11"/>
                    <a:pt x="90" y="12"/>
                    <a:pt x="89" y="14"/>
                  </a:cubicBezTo>
                  <a:cubicBezTo>
                    <a:pt x="97" y="11"/>
                    <a:pt x="106" y="8"/>
                    <a:pt x="115" y="8"/>
                  </a:cubicBezTo>
                  <a:cubicBezTo>
                    <a:pt x="121" y="8"/>
                    <a:pt x="127" y="9"/>
                    <a:pt x="132" y="12"/>
                  </a:cubicBezTo>
                  <a:cubicBezTo>
                    <a:pt x="133" y="12"/>
                    <a:pt x="133" y="12"/>
                    <a:pt x="133" y="12"/>
                  </a:cubicBezTo>
                  <a:cubicBezTo>
                    <a:pt x="133" y="12"/>
                    <a:pt x="133" y="12"/>
                    <a:pt x="133" y="12"/>
                  </a:cubicBezTo>
                  <a:cubicBezTo>
                    <a:pt x="145" y="27"/>
                    <a:pt x="137" y="40"/>
                    <a:pt x="130" y="52"/>
                  </a:cubicBezTo>
                  <a:cubicBezTo>
                    <a:pt x="126" y="58"/>
                    <a:pt x="123" y="64"/>
                    <a:pt x="122" y="71"/>
                  </a:cubicBezTo>
                  <a:cubicBezTo>
                    <a:pt x="120" y="76"/>
                    <a:pt x="121" y="80"/>
                    <a:pt x="121" y="84"/>
                  </a:cubicBezTo>
                  <a:cubicBezTo>
                    <a:pt x="122" y="72"/>
                    <a:pt x="126" y="63"/>
                    <a:pt x="131" y="55"/>
                  </a:cubicBezTo>
                  <a:cubicBezTo>
                    <a:pt x="135" y="47"/>
                    <a:pt x="139" y="39"/>
                    <a:pt x="140" y="28"/>
                  </a:cubicBezTo>
                  <a:cubicBezTo>
                    <a:pt x="139" y="27"/>
                    <a:pt x="138" y="25"/>
                    <a:pt x="139" y="24"/>
                  </a:cubicBezTo>
                  <a:cubicBezTo>
                    <a:pt x="139" y="24"/>
                    <a:pt x="139" y="24"/>
                    <a:pt x="140" y="24"/>
                  </a:cubicBezTo>
                  <a:cubicBezTo>
                    <a:pt x="140" y="24"/>
                    <a:pt x="140" y="24"/>
                    <a:pt x="140" y="24"/>
                  </a:cubicBezTo>
                  <a:cubicBezTo>
                    <a:pt x="141" y="24"/>
                    <a:pt x="142" y="24"/>
                    <a:pt x="143" y="26"/>
                  </a:cubicBezTo>
                  <a:cubicBezTo>
                    <a:pt x="143" y="26"/>
                    <a:pt x="143" y="26"/>
                    <a:pt x="143" y="26"/>
                  </a:cubicBezTo>
                  <a:cubicBezTo>
                    <a:pt x="145" y="43"/>
                    <a:pt x="139" y="55"/>
                    <a:pt x="133" y="66"/>
                  </a:cubicBezTo>
                  <a:cubicBezTo>
                    <a:pt x="129" y="73"/>
                    <a:pt x="125" y="81"/>
                    <a:pt x="123" y="89"/>
                  </a:cubicBezTo>
                  <a:cubicBezTo>
                    <a:pt x="123" y="90"/>
                    <a:pt x="123" y="90"/>
                    <a:pt x="123" y="90"/>
                  </a:cubicBezTo>
                  <a:cubicBezTo>
                    <a:pt x="123" y="94"/>
                    <a:pt x="124" y="97"/>
                    <a:pt x="124" y="102"/>
                  </a:cubicBezTo>
                  <a:cubicBezTo>
                    <a:pt x="125" y="105"/>
                    <a:pt x="125" y="108"/>
                    <a:pt x="125" y="112"/>
                  </a:cubicBezTo>
                  <a:cubicBezTo>
                    <a:pt x="125" y="124"/>
                    <a:pt x="125" y="135"/>
                    <a:pt x="135" y="137"/>
                  </a:cubicBezTo>
                  <a:cubicBezTo>
                    <a:pt x="129" y="133"/>
                    <a:pt x="129" y="124"/>
                    <a:pt x="129" y="115"/>
                  </a:cubicBezTo>
                  <a:cubicBezTo>
                    <a:pt x="129" y="112"/>
                    <a:pt x="129" y="112"/>
                    <a:pt x="129" y="112"/>
                  </a:cubicBezTo>
                  <a:cubicBezTo>
                    <a:pt x="130" y="112"/>
                    <a:pt x="130" y="112"/>
                    <a:pt x="130" y="112"/>
                  </a:cubicBezTo>
                  <a:cubicBezTo>
                    <a:pt x="133" y="115"/>
                    <a:pt x="137" y="116"/>
                    <a:pt x="141" y="116"/>
                  </a:cubicBezTo>
                  <a:cubicBezTo>
                    <a:pt x="143" y="116"/>
                    <a:pt x="145" y="115"/>
                    <a:pt x="147" y="114"/>
                  </a:cubicBezTo>
                  <a:cubicBezTo>
                    <a:pt x="147" y="112"/>
                    <a:pt x="147" y="109"/>
                    <a:pt x="147" y="106"/>
                  </a:cubicBezTo>
                  <a:cubicBezTo>
                    <a:pt x="147" y="103"/>
                    <a:pt x="147" y="100"/>
                    <a:pt x="147" y="98"/>
                  </a:cubicBezTo>
                  <a:cubicBezTo>
                    <a:pt x="147" y="98"/>
                    <a:pt x="147" y="98"/>
                    <a:pt x="147" y="98"/>
                  </a:cubicBezTo>
                  <a:cubicBezTo>
                    <a:pt x="146" y="99"/>
                    <a:pt x="145" y="99"/>
                    <a:pt x="144" y="99"/>
                  </a:cubicBezTo>
                  <a:cubicBezTo>
                    <a:pt x="143" y="99"/>
                    <a:pt x="142" y="99"/>
                    <a:pt x="141" y="99"/>
                  </a:cubicBezTo>
                  <a:cubicBezTo>
                    <a:pt x="138" y="98"/>
                    <a:pt x="136" y="97"/>
                    <a:pt x="134" y="98"/>
                  </a:cubicBezTo>
                  <a:cubicBezTo>
                    <a:pt x="131" y="99"/>
                    <a:pt x="131" y="99"/>
                    <a:pt x="131" y="99"/>
                  </a:cubicBezTo>
                  <a:cubicBezTo>
                    <a:pt x="133" y="97"/>
                    <a:pt x="133" y="97"/>
                    <a:pt x="133" y="97"/>
                  </a:cubicBezTo>
                  <a:cubicBezTo>
                    <a:pt x="137" y="93"/>
                    <a:pt x="142" y="93"/>
                    <a:pt x="147" y="97"/>
                  </a:cubicBezTo>
                  <a:cubicBezTo>
                    <a:pt x="147" y="97"/>
                    <a:pt x="147" y="97"/>
                    <a:pt x="147" y="97"/>
                  </a:cubicBezTo>
                  <a:cubicBezTo>
                    <a:pt x="147" y="96"/>
                    <a:pt x="146" y="95"/>
                    <a:pt x="146" y="94"/>
                  </a:cubicBezTo>
                  <a:cubicBezTo>
                    <a:pt x="145" y="93"/>
                    <a:pt x="143" y="93"/>
                    <a:pt x="142" y="93"/>
                  </a:cubicBezTo>
                  <a:cubicBezTo>
                    <a:pt x="139" y="93"/>
                    <a:pt x="136" y="94"/>
                    <a:pt x="133" y="96"/>
                  </a:cubicBezTo>
                  <a:cubicBezTo>
                    <a:pt x="130" y="97"/>
                    <a:pt x="128" y="98"/>
                    <a:pt x="126" y="98"/>
                  </a:cubicBezTo>
                  <a:close/>
                  <a:moveTo>
                    <a:pt x="88" y="12"/>
                  </a:moveTo>
                  <a:cubicBezTo>
                    <a:pt x="90" y="11"/>
                    <a:pt x="93" y="10"/>
                    <a:pt x="95" y="9"/>
                  </a:cubicBezTo>
                  <a:cubicBezTo>
                    <a:pt x="98" y="8"/>
                    <a:pt x="100" y="8"/>
                    <a:pt x="101" y="7"/>
                  </a:cubicBezTo>
                  <a:cubicBezTo>
                    <a:pt x="101" y="7"/>
                    <a:pt x="101" y="6"/>
                    <a:pt x="101" y="6"/>
                  </a:cubicBezTo>
                  <a:cubicBezTo>
                    <a:pt x="99" y="7"/>
                    <a:pt x="97" y="8"/>
                    <a:pt x="95" y="9"/>
                  </a:cubicBezTo>
                  <a:cubicBezTo>
                    <a:pt x="92" y="10"/>
                    <a:pt x="89" y="11"/>
                    <a:pt x="88" y="12"/>
                  </a:cubicBezTo>
                  <a:close/>
                  <a:moveTo>
                    <a:pt x="56" y="21"/>
                  </a:moveTo>
                  <a:cubicBezTo>
                    <a:pt x="55" y="21"/>
                    <a:pt x="54" y="21"/>
                    <a:pt x="53" y="20"/>
                  </a:cubicBezTo>
                  <a:cubicBezTo>
                    <a:pt x="49" y="19"/>
                    <a:pt x="45" y="19"/>
                    <a:pt x="40" y="19"/>
                  </a:cubicBezTo>
                  <a:cubicBezTo>
                    <a:pt x="39" y="19"/>
                    <a:pt x="37" y="19"/>
                    <a:pt x="35" y="19"/>
                  </a:cubicBezTo>
                  <a:cubicBezTo>
                    <a:pt x="37" y="20"/>
                    <a:pt x="38" y="20"/>
                    <a:pt x="40" y="20"/>
                  </a:cubicBezTo>
                  <a:cubicBezTo>
                    <a:pt x="44" y="21"/>
                    <a:pt x="47" y="22"/>
                    <a:pt x="50" y="22"/>
                  </a:cubicBezTo>
                  <a:cubicBezTo>
                    <a:pt x="52" y="22"/>
                    <a:pt x="54" y="22"/>
                    <a:pt x="56" y="21"/>
                  </a:cubicBezTo>
                  <a:close/>
                  <a:moveTo>
                    <a:pt x="141" y="27"/>
                  </a:moveTo>
                  <a:cubicBezTo>
                    <a:pt x="141" y="26"/>
                    <a:pt x="141" y="26"/>
                    <a:pt x="140" y="25"/>
                  </a:cubicBezTo>
                  <a:cubicBezTo>
                    <a:pt x="141" y="26"/>
                    <a:pt x="141" y="27"/>
                    <a:pt x="141" y="27"/>
                  </a:cubicBezTo>
                  <a:cubicBezTo>
                    <a:pt x="141" y="28"/>
                    <a:pt x="141" y="28"/>
                    <a:pt x="141" y="28"/>
                  </a:cubicBezTo>
                  <a:cubicBezTo>
                    <a:pt x="141" y="28"/>
                    <a:pt x="141" y="28"/>
                    <a:pt x="141" y="28"/>
                  </a:cubicBezTo>
                  <a:cubicBezTo>
                    <a:pt x="141" y="40"/>
                    <a:pt x="136" y="48"/>
                    <a:pt x="132" y="56"/>
                  </a:cubicBezTo>
                  <a:cubicBezTo>
                    <a:pt x="128" y="64"/>
                    <a:pt x="123" y="72"/>
                    <a:pt x="123" y="84"/>
                  </a:cubicBezTo>
                  <a:cubicBezTo>
                    <a:pt x="125" y="77"/>
                    <a:pt x="128" y="71"/>
                    <a:pt x="131" y="66"/>
                  </a:cubicBezTo>
                  <a:cubicBezTo>
                    <a:pt x="138" y="54"/>
                    <a:pt x="144" y="43"/>
                    <a:pt x="141" y="27"/>
                  </a:cubicBezTo>
                  <a:close/>
                  <a:moveTo>
                    <a:pt x="145" y="98"/>
                  </a:moveTo>
                  <a:cubicBezTo>
                    <a:pt x="142" y="95"/>
                    <a:pt x="139" y="95"/>
                    <a:pt x="136" y="96"/>
                  </a:cubicBezTo>
                  <a:cubicBezTo>
                    <a:pt x="138" y="96"/>
                    <a:pt x="140" y="97"/>
                    <a:pt x="141" y="97"/>
                  </a:cubicBezTo>
                  <a:cubicBezTo>
                    <a:pt x="143" y="98"/>
                    <a:pt x="144" y="98"/>
                    <a:pt x="145" y="98"/>
                  </a:cubicBezTo>
                  <a:close/>
                  <a:moveTo>
                    <a:pt x="132" y="100"/>
                  </a:moveTo>
                  <a:cubicBezTo>
                    <a:pt x="142" y="100"/>
                    <a:pt x="142" y="100"/>
                    <a:pt x="142" y="100"/>
                  </a:cubicBezTo>
                  <a:cubicBezTo>
                    <a:pt x="143" y="100"/>
                    <a:pt x="143" y="100"/>
                    <a:pt x="143" y="100"/>
                  </a:cubicBezTo>
                  <a:cubicBezTo>
                    <a:pt x="146" y="102"/>
                    <a:pt x="146" y="108"/>
                    <a:pt x="146" y="113"/>
                  </a:cubicBezTo>
                  <a:cubicBezTo>
                    <a:pt x="146" y="114"/>
                    <a:pt x="146" y="114"/>
                    <a:pt x="146" y="114"/>
                  </a:cubicBezTo>
                  <a:cubicBezTo>
                    <a:pt x="145" y="114"/>
                    <a:pt x="145" y="114"/>
                    <a:pt x="145" y="114"/>
                  </a:cubicBezTo>
                  <a:cubicBezTo>
                    <a:pt x="138" y="115"/>
                    <a:pt x="132" y="112"/>
                    <a:pt x="130" y="108"/>
                  </a:cubicBezTo>
                  <a:cubicBezTo>
                    <a:pt x="129" y="105"/>
                    <a:pt x="129" y="102"/>
                    <a:pt x="132" y="100"/>
                  </a:cubicBezTo>
                  <a:close/>
                  <a:moveTo>
                    <a:pt x="142" y="101"/>
                  </a:moveTo>
                  <a:cubicBezTo>
                    <a:pt x="133" y="101"/>
                    <a:pt x="133" y="101"/>
                    <a:pt x="133" y="101"/>
                  </a:cubicBezTo>
                  <a:cubicBezTo>
                    <a:pt x="131" y="103"/>
                    <a:pt x="130" y="105"/>
                    <a:pt x="131" y="107"/>
                  </a:cubicBezTo>
                  <a:cubicBezTo>
                    <a:pt x="133" y="111"/>
                    <a:pt x="138" y="113"/>
                    <a:pt x="144" y="112"/>
                  </a:cubicBezTo>
                  <a:cubicBezTo>
                    <a:pt x="145" y="106"/>
                    <a:pt x="144" y="103"/>
                    <a:pt x="142" y="101"/>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63" name="Freeform 51"/>
            <p:cNvSpPr>
              <a:spLocks noEditPoints="1"/>
            </p:cNvSpPr>
            <p:nvPr/>
          </p:nvSpPr>
          <p:spPr bwMode="auto">
            <a:xfrm>
              <a:off x="4205288" y="5753100"/>
              <a:ext cx="303213" cy="344488"/>
            </a:xfrm>
            <a:custGeom>
              <a:avLst/>
              <a:gdLst>
                <a:gd name="T0" fmla="*/ 47 w 135"/>
                <a:gd name="T1" fmla="*/ 133 h 153"/>
                <a:gd name="T2" fmla="*/ 91 w 135"/>
                <a:gd name="T3" fmla="*/ 114 h 153"/>
                <a:gd name="T4" fmla="*/ 47 w 135"/>
                <a:gd name="T5" fmla="*/ 138 h 153"/>
                <a:gd name="T6" fmla="*/ 0 w 135"/>
                <a:gd name="T7" fmla="*/ 124 h 153"/>
                <a:gd name="T8" fmla="*/ 4 w 135"/>
                <a:gd name="T9" fmla="*/ 133 h 153"/>
                <a:gd name="T10" fmla="*/ 97 w 135"/>
                <a:gd name="T11" fmla="*/ 109 h 153"/>
                <a:gd name="T12" fmla="*/ 100 w 135"/>
                <a:gd name="T13" fmla="*/ 94 h 153"/>
                <a:gd name="T14" fmla="*/ 125 w 135"/>
                <a:gd name="T15" fmla="*/ 22 h 153"/>
                <a:gd name="T16" fmla="*/ 101 w 135"/>
                <a:gd name="T17" fmla="*/ 15 h 153"/>
                <a:gd name="T18" fmla="*/ 114 w 135"/>
                <a:gd name="T19" fmla="*/ 5 h 153"/>
                <a:gd name="T20" fmla="*/ 132 w 135"/>
                <a:gd name="T21" fmla="*/ 30 h 153"/>
                <a:gd name="T22" fmla="*/ 107 w 135"/>
                <a:gd name="T23" fmla="*/ 106 h 153"/>
                <a:gd name="T24" fmla="*/ 100 w 135"/>
                <a:gd name="T25" fmla="*/ 137 h 153"/>
                <a:gd name="T26" fmla="*/ 95 w 135"/>
                <a:gd name="T27" fmla="*/ 113 h 153"/>
                <a:gd name="T28" fmla="*/ 47 w 135"/>
                <a:gd name="T29" fmla="*/ 133 h 153"/>
                <a:gd name="T30" fmla="*/ 102 w 135"/>
                <a:gd name="T31" fmla="*/ 107 h 153"/>
                <a:gd name="T32" fmla="*/ 128 w 135"/>
                <a:gd name="T33" fmla="*/ 36 h 153"/>
                <a:gd name="T34" fmla="*/ 102 w 135"/>
                <a:gd name="T35" fmla="*/ 107 h 153"/>
                <a:gd name="T36" fmla="*/ 114 w 135"/>
                <a:gd name="T37" fmla="*/ 110 h 153"/>
                <a:gd name="T38" fmla="*/ 118 w 135"/>
                <a:gd name="T39" fmla="*/ 128 h 153"/>
                <a:gd name="T40" fmla="*/ 114 w 135"/>
                <a:gd name="T41" fmla="*/ 110 h 153"/>
                <a:gd name="T42" fmla="*/ 104 w 135"/>
                <a:gd name="T43" fmla="*/ 110 h 153"/>
                <a:gd name="T44" fmla="*/ 102 w 135"/>
                <a:gd name="T45" fmla="*/ 131 h 153"/>
                <a:gd name="T46" fmla="*/ 115 w 135"/>
                <a:gd name="T47" fmla="*/ 133 h 153"/>
                <a:gd name="T48" fmla="*/ 104 w 135"/>
                <a:gd name="T49" fmla="*/ 110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35" h="153">
                  <a:moveTo>
                    <a:pt x="47" y="133"/>
                  </a:moveTo>
                  <a:cubicBezTo>
                    <a:pt x="62" y="133"/>
                    <a:pt x="76" y="119"/>
                    <a:pt x="91" y="114"/>
                  </a:cubicBezTo>
                  <a:cubicBezTo>
                    <a:pt x="82" y="120"/>
                    <a:pt x="63" y="134"/>
                    <a:pt x="47" y="138"/>
                  </a:cubicBezTo>
                  <a:cubicBezTo>
                    <a:pt x="28" y="143"/>
                    <a:pt x="0" y="144"/>
                    <a:pt x="0" y="124"/>
                  </a:cubicBezTo>
                  <a:cubicBezTo>
                    <a:pt x="6" y="123"/>
                    <a:pt x="1" y="132"/>
                    <a:pt x="4" y="133"/>
                  </a:cubicBezTo>
                  <a:cubicBezTo>
                    <a:pt x="38" y="148"/>
                    <a:pt x="65" y="113"/>
                    <a:pt x="97" y="109"/>
                  </a:cubicBezTo>
                  <a:cubicBezTo>
                    <a:pt x="98" y="104"/>
                    <a:pt x="100" y="100"/>
                    <a:pt x="100" y="94"/>
                  </a:cubicBezTo>
                  <a:cubicBezTo>
                    <a:pt x="109" y="85"/>
                    <a:pt x="131" y="46"/>
                    <a:pt x="125" y="22"/>
                  </a:cubicBezTo>
                  <a:cubicBezTo>
                    <a:pt x="123" y="12"/>
                    <a:pt x="109" y="0"/>
                    <a:pt x="101" y="15"/>
                  </a:cubicBezTo>
                  <a:cubicBezTo>
                    <a:pt x="97" y="9"/>
                    <a:pt x="107" y="4"/>
                    <a:pt x="114" y="5"/>
                  </a:cubicBezTo>
                  <a:cubicBezTo>
                    <a:pt x="125" y="6"/>
                    <a:pt x="131" y="18"/>
                    <a:pt x="132" y="30"/>
                  </a:cubicBezTo>
                  <a:cubicBezTo>
                    <a:pt x="135" y="56"/>
                    <a:pt x="111" y="90"/>
                    <a:pt x="107" y="106"/>
                  </a:cubicBezTo>
                  <a:cubicBezTo>
                    <a:pt x="133" y="105"/>
                    <a:pt x="126" y="153"/>
                    <a:pt x="100" y="137"/>
                  </a:cubicBezTo>
                  <a:cubicBezTo>
                    <a:pt x="97" y="130"/>
                    <a:pt x="98" y="120"/>
                    <a:pt x="95" y="113"/>
                  </a:cubicBezTo>
                  <a:cubicBezTo>
                    <a:pt x="78" y="113"/>
                    <a:pt x="63" y="127"/>
                    <a:pt x="47" y="133"/>
                  </a:cubicBezTo>
                  <a:close/>
                  <a:moveTo>
                    <a:pt x="102" y="107"/>
                  </a:moveTo>
                  <a:cubicBezTo>
                    <a:pt x="112" y="84"/>
                    <a:pt x="130" y="63"/>
                    <a:pt x="128" y="36"/>
                  </a:cubicBezTo>
                  <a:cubicBezTo>
                    <a:pt x="126" y="65"/>
                    <a:pt x="105" y="83"/>
                    <a:pt x="102" y="107"/>
                  </a:cubicBezTo>
                  <a:close/>
                  <a:moveTo>
                    <a:pt x="114" y="110"/>
                  </a:moveTo>
                  <a:cubicBezTo>
                    <a:pt x="117" y="118"/>
                    <a:pt x="121" y="121"/>
                    <a:pt x="118" y="128"/>
                  </a:cubicBezTo>
                  <a:cubicBezTo>
                    <a:pt x="128" y="125"/>
                    <a:pt x="119" y="112"/>
                    <a:pt x="114" y="110"/>
                  </a:cubicBezTo>
                  <a:close/>
                  <a:moveTo>
                    <a:pt x="104" y="110"/>
                  </a:moveTo>
                  <a:cubicBezTo>
                    <a:pt x="100" y="114"/>
                    <a:pt x="100" y="125"/>
                    <a:pt x="102" y="131"/>
                  </a:cubicBezTo>
                  <a:cubicBezTo>
                    <a:pt x="108" y="132"/>
                    <a:pt x="110" y="135"/>
                    <a:pt x="115" y="133"/>
                  </a:cubicBezTo>
                  <a:cubicBezTo>
                    <a:pt x="120" y="121"/>
                    <a:pt x="114" y="111"/>
                    <a:pt x="104" y="110"/>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64" name="Freeform 52"/>
            <p:cNvSpPr>
              <a:spLocks noEditPoints="1"/>
            </p:cNvSpPr>
            <p:nvPr/>
          </p:nvSpPr>
          <p:spPr bwMode="auto">
            <a:xfrm>
              <a:off x="4202113" y="5762625"/>
              <a:ext cx="306388" cy="311150"/>
            </a:xfrm>
            <a:custGeom>
              <a:avLst/>
              <a:gdLst>
                <a:gd name="T0" fmla="*/ 0 w 136"/>
                <a:gd name="T1" fmla="*/ 120 h 138"/>
                <a:gd name="T2" fmla="*/ 4 w 136"/>
                <a:gd name="T3" fmla="*/ 120 h 138"/>
                <a:gd name="T4" fmla="*/ 23 w 136"/>
                <a:gd name="T5" fmla="*/ 132 h 138"/>
                <a:gd name="T6" fmla="*/ 97 w 136"/>
                <a:gd name="T7" fmla="*/ 104 h 138"/>
                <a:gd name="T8" fmla="*/ 100 w 136"/>
                <a:gd name="T9" fmla="*/ 90 h 138"/>
                <a:gd name="T10" fmla="*/ 103 w 136"/>
                <a:gd name="T11" fmla="*/ 11 h 138"/>
                <a:gd name="T12" fmla="*/ 101 w 136"/>
                <a:gd name="T13" fmla="*/ 6 h 138"/>
                <a:gd name="T14" fmla="*/ 134 w 136"/>
                <a:gd name="T15" fmla="*/ 26 h 138"/>
                <a:gd name="T16" fmla="*/ 125 w 136"/>
                <a:gd name="T17" fmla="*/ 119 h 138"/>
                <a:gd name="T18" fmla="*/ 100 w 136"/>
                <a:gd name="T19" fmla="*/ 133 h 138"/>
                <a:gd name="T20" fmla="*/ 96 w 136"/>
                <a:gd name="T21" fmla="*/ 110 h 138"/>
                <a:gd name="T22" fmla="*/ 87 w 136"/>
                <a:gd name="T23" fmla="*/ 115 h 138"/>
                <a:gd name="T24" fmla="*/ 5 w 136"/>
                <a:gd name="T25" fmla="*/ 129 h 138"/>
                <a:gd name="T26" fmla="*/ 48 w 136"/>
                <a:gd name="T27" fmla="*/ 134 h 138"/>
                <a:gd name="T28" fmla="*/ 48 w 136"/>
                <a:gd name="T29" fmla="*/ 129 h 138"/>
                <a:gd name="T30" fmla="*/ 65 w 136"/>
                <a:gd name="T31" fmla="*/ 120 h 138"/>
                <a:gd name="T32" fmla="*/ 97 w 136"/>
                <a:gd name="T33" fmla="*/ 108 h 138"/>
                <a:gd name="T34" fmla="*/ 97 w 136"/>
                <a:gd name="T35" fmla="*/ 109 h 138"/>
                <a:gd name="T36" fmla="*/ 111 w 136"/>
                <a:gd name="T37" fmla="*/ 135 h 138"/>
                <a:gd name="T38" fmla="*/ 118 w 136"/>
                <a:gd name="T39" fmla="*/ 125 h 138"/>
                <a:gd name="T40" fmla="*/ 117 w 136"/>
                <a:gd name="T41" fmla="*/ 129 h 138"/>
                <a:gd name="T42" fmla="*/ 108 w 136"/>
                <a:gd name="T43" fmla="*/ 129 h 138"/>
                <a:gd name="T44" fmla="*/ 103 w 136"/>
                <a:gd name="T45" fmla="*/ 128 h 138"/>
                <a:gd name="T46" fmla="*/ 105 w 136"/>
                <a:gd name="T47" fmla="*/ 105 h 138"/>
                <a:gd name="T48" fmla="*/ 118 w 136"/>
                <a:gd name="T49" fmla="*/ 124 h 138"/>
                <a:gd name="T50" fmla="*/ 114 w 136"/>
                <a:gd name="T51" fmla="*/ 105 h 138"/>
                <a:gd name="T52" fmla="*/ 108 w 136"/>
                <a:gd name="T53" fmla="*/ 102 h 138"/>
                <a:gd name="T54" fmla="*/ 115 w 136"/>
                <a:gd name="T55" fmla="*/ 82 h 138"/>
                <a:gd name="T56" fmla="*/ 102 w 136"/>
                <a:gd name="T57" fmla="*/ 7 h 138"/>
                <a:gd name="T58" fmla="*/ 127 w 136"/>
                <a:gd name="T59" fmla="*/ 18 h 138"/>
                <a:gd name="T60" fmla="*/ 98 w 136"/>
                <a:gd name="T61" fmla="*/ 105 h 138"/>
                <a:gd name="T62" fmla="*/ 23 w 136"/>
                <a:gd name="T63" fmla="*/ 133 h 138"/>
                <a:gd name="T64" fmla="*/ 104 w 136"/>
                <a:gd name="T65" fmla="*/ 127 h 138"/>
                <a:gd name="T66" fmla="*/ 115 w 136"/>
                <a:gd name="T67" fmla="*/ 113 h 138"/>
                <a:gd name="T68" fmla="*/ 89 w 136"/>
                <a:gd name="T69" fmla="*/ 110 h 138"/>
                <a:gd name="T70" fmla="*/ 74 w 136"/>
                <a:gd name="T71" fmla="*/ 118 h 138"/>
                <a:gd name="T72" fmla="*/ 4 w 136"/>
                <a:gd name="T73" fmla="*/ 127 h 138"/>
                <a:gd name="T74" fmla="*/ 2 w 136"/>
                <a:gd name="T75" fmla="*/ 121 h 138"/>
                <a:gd name="T76" fmla="*/ 120 w 136"/>
                <a:gd name="T77" fmla="*/ 123 h 138"/>
                <a:gd name="T78" fmla="*/ 102 w 136"/>
                <a:gd name="T79" fmla="*/ 108 h 138"/>
                <a:gd name="T80" fmla="*/ 128 w 136"/>
                <a:gd name="T81" fmla="*/ 32 h 138"/>
                <a:gd name="T82" fmla="*/ 104 w 136"/>
                <a:gd name="T83" fmla="*/ 103 h 138"/>
                <a:gd name="T84" fmla="*/ 116 w 136"/>
                <a:gd name="T85" fmla="*/ 72 h 138"/>
                <a:gd name="T86" fmla="*/ 128 w 136"/>
                <a:gd name="T87" fmla="*/ 44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36" h="138">
                  <a:moveTo>
                    <a:pt x="26" y="138"/>
                  </a:moveTo>
                  <a:cubicBezTo>
                    <a:pt x="16" y="138"/>
                    <a:pt x="9" y="136"/>
                    <a:pt x="5" y="131"/>
                  </a:cubicBezTo>
                  <a:cubicBezTo>
                    <a:pt x="2" y="129"/>
                    <a:pt x="0" y="125"/>
                    <a:pt x="0" y="120"/>
                  </a:cubicBezTo>
                  <a:cubicBezTo>
                    <a:pt x="0" y="120"/>
                    <a:pt x="0" y="120"/>
                    <a:pt x="0" y="120"/>
                  </a:cubicBezTo>
                  <a:cubicBezTo>
                    <a:pt x="1" y="119"/>
                    <a:pt x="1" y="119"/>
                    <a:pt x="1" y="119"/>
                  </a:cubicBezTo>
                  <a:cubicBezTo>
                    <a:pt x="2" y="119"/>
                    <a:pt x="3" y="119"/>
                    <a:pt x="4" y="120"/>
                  </a:cubicBezTo>
                  <a:cubicBezTo>
                    <a:pt x="5" y="121"/>
                    <a:pt x="5" y="123"/>
                    <a:pt x="5" y="124"/>
                  </a:cubicBezTo>
                  <a:cubicBezTo>
                    <a:pt x="5" y="126"/>
                    <a:pt x="5" y="128"/>
                    <a:pt x="6" y="128"/>
                  </a:cubicBezTo>
                  <a:cubicBezTo>
                    <a:pt x="11" y="131"/>
                    <a:pt x="17" y="132"/>
                    <a:pt x="23" y="132"/>
                  </a:cubicBezTo>
                  <a:cubicBezTo>
                    <a:pt x="37" y="132"/>
                    <a:pt x="49" y="125"/>
                    <a:pt x="63" y="118"/>
                  </a:cubicBezTo>
                  <a:cubicBezTo>
                    <a:pt x="74" y="112"/>
                    <a:pt x="85" y="106"/>
                    <a:pt x="97" y="104"/>
                  </a:cubicBezTo>
                  <a:cubicBezTo>
                    <a:pt x="97" y="104"/>
                    <a:pt x="97" y="104"/>
                    <a:pt x="97" y="104"/>
                  </a:cubicBezTo>
                  <a:cubicBezTo>
                    <a:pt x="99" y="100"/>
                    <a:pt x="100" y="96"/>
                    <a:pt x="100" y="90"/>
                  </a:cubicBezTo>
                  <a:cubicBezTo>
                    <a:pt x="100" y="90"/>
                    <a:pt x="100" y="90"/>
                    <a:pt x="100" y="90"/>
                  </a:cubicBezTo>
                  <a:cubicBezTo>
                    <a:pt x="100" y="90"/>
                    <a:pt x="100" y="90"/>
                    <a:pt x="100" y="90"/>
                  </a:cubicBezTo>
                  <a:cubicBezTo>
                    <a:pt x="109" y="81"/>
                    <a:pt x="132" y="42"/>
                    <a:pt x="125" y="18"/>
                  </a:cubicBezTo>
                  <a:cubicBezTo>
                    <a:pt x="124" y="12"/>
                    <a:pt x="117" y="4"/>
                    <a:pt x="111" y="4"/>
                  </a:cubicBezTo>
                  <a:cubicBezTo>
                    <a:pt x="108" y="4"/>
                    <a:pt x="105" y="7"/>
                    <a:pt x="103" y="11"/>
                  </a:cubicBezTo>
                  <a:cubicBezTo>
                    <a:pt x="102" y="12"/>
                    <a:pt x="102" y="12"/>
                    <a:pt x="102" y="12"/>
                  </a:cubicBezTo>
                  <a:cubicBezTo>
                    <a:pt x="101" y="11"/>
                    <a:pt x="101" y="11"/>
                    <a:pt x="101" y="11"/>
                  </a:cubicBezTo>
                  <a:cubicBezTo>
                    <a:pt x="100" y="9"/>
                    <a:pt x="100" y="8"/>
                    <a:pt x="101" y="6"/>
                  </a:cubicBezTo>
                  <a:cubicBezTo>
                    <a:pt x="103" y="2"/>
                    <a:pt x="109" y="0"/>
                    <a:pt x="114" y="0"/>
                  </a:cubicBezTo>
                  <a:cubicBezTo>
                    <a:pt x="114" y="0"/>
                    <a:pt x="114" y="0"/>
                    <a:pt x="115" y="0"/>
                  </a:cubicBezTo>
                  <a:cubicBezTo>
                    <a:pt x="127" y="1"/>
                    <a:pt x="133" y="14"/>
                    <a:pt x="134" y="26"/>
                  </a:cubicBezTo>
                  <a:cubicBezTo>
                    <a:pt x="136" y="44"/>
                    <a:pt x="125" y="66"/>
                    <a:pt x="117" y="83"/>
                  </a:cubicBezTo>
                  <a:cubicBezTo>
                    <a:pt x="113" y="90"/>
                    <a:pt x="110" y="96"/>
                    <a:pt x="109" y="101"/>
                  </a:cubicBezTo>
                  <a:cubicBezTo>
                    <a:pt x="120" y="101"/>
                    <a:pt x="125" y="110"/>
                    <a:pt x="125" y="119"/>
                  </a:cubicBezTo>
                  <a:cubicBezTo>
                    <a:pt x="125" y="128"/>
                    <a:pt x="120" y="137"/>
                    <a:pt x="111" y="137"/>
                  </a:cubicBezTo>
                  <a:cubicBezTo>
                    <a:pt x="107" y="137"/>
                    <a:pt x="104" y="136"/>
                    <a:pt x="100" y="134"/>
                  </a:cubicBezTo>
                  <a:cubicBezTo>
                    <a:pt x="100" y="133"/>
                    <a:pt x="100" y="133"/>
                    <a:pt x="100" y="133"/>
                  </a:cubicBezTo>
                  <a:cubicBezTo>
                    <a:pt x="100" y="133"/>
                    <a:pt x="100" y="133"/>
                    <a:pt x="100" y="133"/>
                  </a:cubicBezTo>
                  <a:cubicBezTo>
                    <a:pt x="98" y="130"/>
                    <a:pt x="98" y="125"/>
                    <a:pt x="97" y="120"/>
                  </a:cubicBezTo>
                  <a:cubicBezTo>
                    <a:pt x="97" y="116"/>
                    <a:pt x="97" y="113"/>
                    <a:pt x="96" y="110"/>
                  </a:cubicBezTo>
                  <a:cubicBezTo>
                    <a:pt x="95" y="110"/>
                    <a:pt x="95" y="110"/>
                    <a:pt x="94" y="110"/>
                  </a:cubicBezTo>
                  <a:cubicBezTo>
                    <a:pt x="92" y="111"/>
                    <a:pt x="92" y="111"/>
                    <a:pt x="92" y="111"/>
                  </a:cubicBezTo>
                  <a:cubicBezTo>
                    <a:pt x="91" y="112"/>
                    <a:pt x="89" y="113"/>
                    <a:pt x="87" y="115"/>
                  </a:cubicBezTo>
                  <a:cubicBezTo>
                    <a:pt x="77" y="121"/>
                    <a:pt x="61" y="132"/>
                    <a:pt x="48" y="135"/>
                  </a:cubicBezTo>
                  <a:cubicBezTo>
                    <a:pt x="41" y="137"/>
                    <a:pt x="33" y="138"/>
                    <a:pt x="26" y="138"/>
                  </a:cubicBezTo>
                  <a:close/>
                  <a:moveTo>
                    <a:pt x="5" y="129"/>
                  </a:moveTo>
                  <a:cubicBezTo>
                    <a:pt x="5" y="130"/>
                    <a:pt x="5" y="130"/>
                    <a:pt x="6" y="130"/>
                  </a:cubicBezTo>
                  <a:cubicBezTo>
                    <a:pt x="10" y="134"/>
                    <a:pt x="17" y="137"/>
                    <a:pt x="26" y="137"/>
                  </a:cubicBezTo>
                  <a:cubicBezTo>
                    <a:pt x="33" y="137"/>
                    <a:pt x="41" y="135"/>
                    <a:pt x="48" y="134"/>
                  </a:cubicBezTo>
                  <a:cubicBezTo>
                    <a:pt x="61" y="130"/>
                    <a:pt x="76" y="120"/>
                    <a:pt x="86" y="114"/>
                  </a:cubicBezTo>
                  <a:cubicBezTo>
                    <a:pt x="82" y="115"/>
                    <a:pt x="78" y="117"/>
                    <a:pt x="75" y="119"/>
                  </a:cubicBezTo>
                  <a:cubicBezTo>
                    <a:pt x="66" y="124"/>
                    <a:pt x="57" y="129"/>
                    <a:pt x="48" y="129"/>
                  </a:cubicBezTo>
                  <a:cubicBezTo>
                    <a:pt x="44" y="129"/>
                    <a:pt x="44" y="129"/>
                    <a:pt x="44" y="129"/>
                  </a:cubicBezTo>
                  <a:cubicBezTo>
                    <a:pt x="48" y="128"/>
                    <a:pt x="48" y="128"/>
                    <a:pt x="48" y="128"/>
                  </a:cubicBezTo>
                  <a:cubicBezTo>
                    <a:pt x="54" y="126"/>
                    <a:pt x="59" y="123"/>
                    <a:pt x="65" y="120"/>
                  </a:cubicBezTo>
                  <a:cubicBezTo>
                    <a:pt x="75" y="114"/>
                    <a:pt x="85" y="108"/>
                    <a:pt x="96" y="108"/>
                  </a:cubicBezTo>
                  <a:cubicBezTo>
                    <a:pt x="96" y="108"/>
                    <a:pt x="96" y="108"/>
                    <a:pt x="96" y="108"/>
                  </a:cubicBezTo>
                  <a:cubicBezTo>
                    <a:pt x="97" y="108"/>
                    <a:pt x="97" y="108"/>
                    <a:pt x="97" y="108"/>
                  </a:cubicBezTo>
                  <a:cubicBezTo>
                    <a:pt x="97" y="108"/>
                    <a:pt x="97" y="108"/>
                    <a:pt x="97" y="108"/>
                  </a:cubicBezTo>
                  <a:cubicBezTo>
                    <a:pt x="97" y="108"/>
                    <a:pt x="97" y="108"/>
                    <a:pt x="97" y="108"/>
                  </a:cubicBezTo>
                  <a:cubicBezTo>
                    <a:pt x="97" y="109"/>
                    <a:pt x="97" y="109"/>
                    <a:pt x="97" y="109"/>
                  </a:cubicBezTo>
                  <a:cubicBezTo>
                    <a:pt x="98" y="112"/>
                    <a:pt x="99" y="116"/>
                    <a:pt x="99" y="120"/>
                  </a:cubicBezTo>
                  <a:cubicBezTo>
                    <a:pt x="99" y="124"/>
                    <a:pt x="100" y="129"/>
                    <a:pt x="101" y="132"/>
                  </a:cubicBezTo>
                  <a:cubicBezTo>
                    <a:pt x="104" y="134"/>
                    <a:pt x="108" y="135"/>
                    <a:pt x="111" y="135"/>
                  </a:cubicBezTo>
                  <a:cubicBezTo>
                    <a:pt x="118" y="135"/>
                    <a:pt x="122" y="129"/>
                    <a:pt x="123" y="123"/>
                  </a:cubicBezTo>
                  <a:cubicBezTo>
                    <a:pt x="122" y="124"/>
                    <a:pt x="121" y="125"/>
                    <a:pt x="119" y="125"/>
                  </a:cubicBezTo>
                  <a:cubicBezTo>
                    <a:pt x="118" y="125"/>
                    <a:pt x="118" y="125"/>
                    <a:pt x="118" y="125"/>
                  </a:cubicBezTo>
                  <a:cubicBezTo>
                    <a:pt x="118" y="127"/>
                    <a:pt x="117" y="128"/>
                    <a:pt x="117" y="129"/>
                  </a:cubicBezTo>
                  <a:cubicBezTo>
                    <a:pt x="117" y="129"/>
                    <a:pt x="117" y="129"/>
                    <a:pt x="117" y="129"/>
                  </a:cubicBezTo>
                  <a:cubicBezTo>
                    <a:pt x="117" y="129"/>
                    <a:pt x="117" y="129"/>
                    <a:pt x="117" y="129"/>
                  </a:cubicBezTo>
                  <a:cubicBezTo>
                    <a:pt x="115" y="130"/>
                    <a:pt x="114" y="130"/>
                    <a:pt x="113" y="130"/>
                  </a:cubicBezTo>
                  <a:cubicBezTo>
                    <a:pt x="113" y="130"/>
                    <a:pt x="113" y="130"/>
                    <a:pt x="113" y="130"/>
                  </a:cubicBezTo>
                  <a:cubicBezTo>
                    <a:pt x="111" y="130"/>
                    <a:pt x="109" y="130"/>
                    <a:pt x="108" y="129"/>
                  </a:cubicBezTo>
                  <a:cubicBezTo>
                    <a:pt x="106" y="129"/>
                    <a:pt x="105" y="128"/>
                    <a:pt x="103" y="128"/>
                  </a:cubicBezTo>
                  <a:cubicBezTo>
                    <a:pt x="103" y="128"/>
                    <a:pt x="103" y="128"/>
                    <a:pt x="103" y="128"/>
                  </a:cubicBezTo>
                  <a:cubicBezTo>
                    <a:pt x="103" y="128"/>
                    <a:pt x="103" y="128"/>
                    <a:pt x="103" y="128"/>
                  </a:cubicBezTo>
                  <a:cubicBezTo>
                    <a:pt x="100" y="122"/>
                    <a:pt x="100" y="110"/>
                    <a:pt x="104" y="105"/>
                  </a:cubicBezTo>
                  <a:cubicBezTo>
                    <a:pt x="105" y="105"/>
                    <a:pt x="105" y="105"/>
                    <a:pt x="105" y="105"/>
                  </a:cubicBezTo>
                  <a:cubicBezTo>
                    <a:pt x="105" y="105"/>
                    <a:pt x="105" y="105"/>
                    <a:pt x="105" y="105"/>
                  </a:cubicBezTo>
                  <a:cubicBezTo>
                    <a:pt x="110" y="106"/>
                    <a:pt x="114" y="108"/>
                    <a:pt x="116" y="112"/>
                  </a:cubicBezTo>
                  <a:cubicBezTo>
                    <a:pt x="118" y="116"/>
                    <a:pt x="119" y="120"/>
                    <a:pt x="118" y="124"/>
                  </a:cubicBezTo>
                  <a:cubicBezTo>
                    <a:pt x="118" y="124"/>
                    <a:pt x="118" y="124"/>
                    <a:pt x="118" y="124"/>
                  </a:cubicBezTo>
                  <a:cubicBezTo>
                    <a:pt x="121" y="119"/>
                    <a:pt x="119" y="116"/>
                    <a:pt x="117" y="112"/>
                  </a:cubicBezTo>
                  <a:cubicBezTo>
                    <a:pt x="116" y="110"/>
                    <a:pt x="115" y="109"/>
                    <a:pt x="114" y="106"/>
                  </a:cubicBezTo>
                  <a:cubicBezTo>
                    <a:pt x="114" y="105"/>
                    <a:pt x="114" y="105"/>
                    <a:pt x="114" y="105"/>
                  </a:cubicBezTo>
                  <a:cubicBezTo>
                    <a:pt x="115" y="105"/>
                    <a:pt x="115" y="105"/>
                    <a:pt x="115" y="105"/>
                  </a:cubicBezTo>
                  <a:cubicBezTo>
                    <a:pt x="117" y="106"/>
                    <a:pt x="121" y="109"/>
                    <a:pt x="123" y="113"/>
                  </a:cubicBezTo>
                  <a:cubicBezTo>
                    <a:pt x="121" y="107"/>
                    <a:pt x="116" y="102"/>
                    <a:pt x="108" y="102"/>
                  </a:cubicBezTo>
                  <a:cubicBezTo>
                    <a:pt x="107" y="102"/>
                    <a:pt x="107" y="102"/>
                    <a:pt x="107" y="102"/>
                  </a:cubicBezTo>
                  <a:cubicBezTo>
                    <a:pt x="107" y="101"/>
                    <a:pt x="107" y="101"/>
                    <a:pt x="107" y="101"/>
                  </a:cubicBezTo>
                  <a:cubicBezTo>
                    <a:pt x="108" y="97"/>
                    <a:pt x="112" y="90"/>
                    <a:pt x="115" y="82"/>
                  </a:cubicBezTo>
                  <a:cubicBezTo>
                    <a:pt x="124" y="65"/>
                    <a:pt x="134" y="44"/>
                    <a:pt x="133" y="26"/>
                  </a:cubicBezTo>
                  <a:cubicBezTo>
                    <a:pt x="131" y="15"/>
                    <a:pt x="126" y="3"/>
                    <a:pt x="115" y="2"/>
                  </a:cubicBezTo>
                  <a:cubicBezTo>
                    <a:pt x="110" y="1"/>
                    <a:pt x="104" y="4"/>
                    <a:pt x="102" y="7"/>
                  </a:cubicBezTo>
                  <a:cubicBezTo>
                    <a:pt x="102" y="7"/>
                    <a:pt x="102" y="8"/>
                    <a:pt x="102" y="9"/>
                  </a:cubicBezTo>
                  <a:cubicBezTo>
                    <a:pt x="105" y="4"/>
                    <a:pt x="109" y="3"/>
                    <a:pt x="111" y="3"/>
                  </a:cubicBezTo>
                  <a:cubicBezTo>
                    <a:pt x="118" y="3"/>
                    <a:pt x="125" y="11"/>
                    <a:pt x="127" y="18"/>
                  </a:cubicBezTo>
                  <a:cubicBezTo>
                    <a:pt x="133" y="42"/>
                    <a:pt x="110" y="81"/>
                    <a:pt x="101" y="91"/>
                  </a:cubicBezTo>
                  <a:cubicBezTo>
                    <a:pt x="102" y="96"/>
                    <a:pt x="100" y="100"/>
                    <a:pt x="99" y="104"/>
                  </a:cubicBezTo>
                  <a:cubicBezTo>
                    <a:pt x="98" y="105"/>
                    <a:pt x="98" y="105"/>
                    <a:pt x="98" y="105"/>
                  </a:cubicBezTo>
                  <a:cubicBezTo>
                    <a:pt x="98" y="105"/>
                    <a:pt x="98" y="105"/>
                    <a:pt x="98" y="105"/>
                  </a:cubicBezTo>
                  <a:cubicBezTo>
                    <a:pt x="86" y="107"/>
                    <a:pt x="75" y="113"/>
                    <a:pt x="64" y="119"/>
                  </a:cubicBezTo>
                  <a:cubicBezTo>
                    <a:pt x="51" y="126"/>
                    <a:pt x="37" y="133"/>
                    <a:pt x="23" y="133"/>
                  </a:cubicBezTo>
                  <a:cubicBezTo>
                    <a:pt x="17" y="133"/>
                    <a:pt x="11" y="132"/>
                    <a:pt x="5" y="129"/>
                  </a:cubicBezTo>
                  <a:cubicBezTo>
                    <a:pt x="5" y="129"/>
                    <a:pt x="5" y="129"/>
                    <a:pt x="5" y="129"/>
                  </a:cubicBezTo>
                  <a:close/>
                  <a:moveTo>
                    <a:pt x="104" y="127"/>
                  </a:moveTo>
                  <a:cubicBezTo>
                    <a:pt x="106" y="127"/>
                    <a:pt x="107" y="127"/>
                    <a:pt x="108" y="128"/>
                  </a:cubicBezTo>
                  <a:cubicBezTo>
                    <a:pt x="111" y="129"/>
                    <a:pt x="113" y="129"/>
                    <a:pt x="116" y="128"/>
                  </a:cubicBezTo>
                  <a:cubicBezTo>
                    <a:pt x="118" y="123"/>
                    <a:pt x="118" y="117"/>
                    <a:pt x="115" y="113"/>
                  </a:cubicBezTo>
                  <a:cubicBezTo>
                    <a:pt x="113" y="110"/>
                    <a:pt x="109" y="107"/>
                    <a:pt x="105" y="107"/>
                  </a:cubicBezTo>
                  <a:cubicBezTo>
                    <a:pt x="102" y="111"/>
                    <a:pt x="102" y="121"/>
                    <a:pt x="104" y="127"/>
                  </a:cubicBezTo>
                  <a:close/>
                  <a:moveTo>
                    <a:pt x="89" y="110"/>
                  </a:moveTo>
                  <a:cubicBezTo>
                    <a:pt x="81" y="112"/>
                    <a:pt x="73" y="117"/>
                    <a:pt x="65" y="121"/>
                  </a:cubicBezTo>
                  <a:cubicBezTo>
                    <a:pt x="61" y="123"/>
                    <a:pt x="57" y="125"/>
                    <a:pt x="53" y="127"/>
                  </a:cubicBezTo>
                  <a:cubicBezTo>
                    <a:pt x="60" y="126"/>
                    <a:pt x="67" y="122"/>
                    <a:pt x="74" y="118"/>
                  </a:cubicBezTo>
                  <a:cubicBezTo>
                    <a:pt x="79" y="115"/>
                    <a:pt x="84" y="112"/>
                    <a:pt x="89" y="110"/>
                  </a:cubicBezTo>
                  <a:close/>
                  <a:moveTo>
                    <a:pt x="2" y="121"/>
                  </a:moveTo>
                  <a:cubicBezTo>
                    <a:pt x="2" y="123"/>
                    <a:pt x="3" y="125"/>
                    <a:pt x="4" y="127"/>
                  </a:cubicBezTo>
                  <a:cubicBezTo>
                    <a:pt x="3" y="127"/>
                    <a:pt x="3" y="125"/>
                    <a:pt x="3" y="124"/>
                  </a:cubicBezTo>
                  <a:cubicBezTo>
                    <a:pt x="3" y="123"/>
                    <a:pt x="4" y="122"/>
                    <a:pt x="3" y="121"/>
                  </a:cubicBezTo>
                  <a:cubicBezTo>
                    <a:pt x="3" y="121"/>
                    <a:pt x="3" y="121"/>
                    <a:pt x="2" y="121"/>
                  </a:cubicBezTo>
                  <a:close/>
                  <a:moveTo>
                    <a:pt x="116" y="108"/>
                  </a:moveTo>
                  <a:cubicBezTo>
                    <a:pt x="117" y="109"/>
                    <a:pt x="118" y="110"/>
                    <a:pt x="118" y="111"/>
                  </a:cubicBezTo>
                  <a:cubicBezTo>
                    <a:pt x="120" y="115"/>
                    <a:pt x="122" y="118"/>
                    <a:pt x="120" y="123"/>
                  </a:cubicBezTo>
                  <a:cubicBezTo>
                    <a:pt x="122" y="122"/>
                    <a:pt x="123" y="121"/>
                    <a:pt x="123" y="119"/>
                  </a:cubicBezTo>
                  <a:cubicBezTo>
                    <a:pt x="123" y="115"/>
                    <a:pt x="119" y="110"/>
                    <a:pt x="116" y="108"/>
                  </a:cubicBezTo>
                  <a:close/>
                  <a:moveTo>
                    <a:pt x="102" y="108"/>
                  </a:moveTo>
                  <a:cubicBezTo>
                    <a:pt x="103" y="103"/>
                    <a:pt x="103" y="103"/>
                    <a:pt x="103" y="103"/>
                  </a:cubicBezTo>
                  <a:cubicBezTo>
                    <a:pt x="104" y="92"/>
                    <a:pt x="109" y="82"/>
                    <a:pt x="114" y="72"/>
                  </a:cubicBezTo>
                  <a:cubicBezTo>
                    <a:pt x="121" y="60"/>
                    <a:pt x="127" y="47"/>
                    <a:pt x="128" y="32"/>
                  </a:cubicBezTo>
                  <a:cubicBezTo>
                    <a:pt x="130" y="32"/>
                    <a:pt x="130" y="32"/>
                    <a:pt x="130" y="32"/>
                  </a:cubicBezTo>
                  <a:cubicBezTo>
                    <a:pt x="131" y="51"/>
                    <a:pt x="122" y="68"/>
                    <a:pt x="114" y="84"/>
                  </a:cubicBezTo>
                  <a:cubicBezTo>
                    <a:pt x="110" y="90"/>
                    <a:pt x="107" y="97"/>
                    <a:pt x="104" y="103"/>
                  </a:cubicBezTo>
                  <a:lnTo>
                    <a:pt x="102" y="108"/>
                  </a:lnTo>
                  <a:close/>
                  <a:moveTo>
                    <a:pt x="128" y="44"/>
                  </a:moveTo>
                  <a:cubicBezTo>
                    <a:pt x="125" y="54"/>
                    <a:pt x="120" y="63"/>
                    <a:pt x="116" y="72"/>
                  </a:cubicBezTo>
                  <a:cubicBezTo>
                    <a:pt x="111" y="81"/>
                    <a:pt x="107" y="89"/>
                    <a:pt x="105" y="97"/>
                  </a:cubicBezTo>
                  <a:cubicBezTo>
                    <a:pt x="108" y="92"/>
                    <a:pt x="110" y="88"/>
                    <a:pt x="112" y="83"/>
                  </a:cubicBezTo>
                  <a:cubicBezTo>
                    <a:pt x="119" y="71"/>
                    <a:pt x="126" y="58"/>
                    <a:pt x="128" y="44"/>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grpSp>
      <p:grpSp>
        <p:nvGrpSpPr>
          <p:cNvPr id="65" name="Group 64"/>
          <p:cNvGrpSpPr>
            <a:grpSpLocks noChangeAspect="1"/>
          </p:cNvGrpSpPr>
          <p:nvPr/>
        </p:nvGrpSpPr>
        <p:grpSpPr>
          <a:xfrm rot="5400000">
            <a:off x="5338579" y="1550440"/>
            <a:ext cx="4114800" cy="2536210"/>
            <a:chOff x="895350" y="3313113"/>
            <a:chExt cx="3613151" cy="2790825"/>
          </a:xfrm>
          <a:solidFill>
            <a:schemeClr val="tx1">
              <a:lumMod val="50000"/>
            </a:schemeClr>
          </a:solidFill>
        </p:grpSpPr>
        <p:sp>
          <p:nvSpPr>
            <p:cNvPr id="66" name="Freeform 41"/>
            <p:cNvSpPr>
              <a:spLocks/>
            </p:cNvSpPr>
            <p:nvPr/>
          </p:nvSpPr>
          <p:spPr bwMode="auto">
            <a:xfrm>
              <a:off x="963613" y="3725863"/>
              <a:ext cx="11113" cy="1952625"/>
            </a:xfrm>
            <a:custGeom>
              <a:avLst/>
              <a:gdLst>
                <a:gd name="T0" fmla="*/ 3 w 5"/>
                <a:gd name="T1" fmla="*/ 0 h 868"/>
                <a:gd name="T2" fmla="*/ 4 w 5"/>
                <a:gd name="T3" fmla="*/ 217 h 868"/>
                <a:gd name="T4" fmla="*/ 3 w 5"/>
                <a:gd name="T5" fmla="*/ 326 h 868"/>
                <a:gd name="T6" fmla="*/ 4 w 5"/>
                <a:gd name="T7" fmla="*/ 434 h 868"/>
                <a:gd name="T8" fmla="*/ 4 w 5"/>
                <a:gd name="T9" fmla="*/ 651 h 868"/>
                <a:gd name="T10" fmla="*/ 4 w 5"/>
                <a:gd name="T11" fmla="*/ 760 h 868"/>
                <a:gd name="T12" fmla="*/ 3 w 5"/>
                <a:gd name="T13" fmla="*/ 868 h 868"/>
                <a:gd name="T14" fmla="*/ 2 w 5"/>
                <a:gd name="T15" fmla="*/ 868 h 868"/>
                <a:gd name="T16" fmla="*/ 1 w 5"/>
                <a:gd name="T17" fmla="*/ 760 h 868"/>
                <a:gd name="T18" fmla="*/ 0 w 5"/>
                <a:gd name="T19" fmla="*/ 651 h 868"/>
                <a:gd name="T20" fmla="*/ 1 w 5"/>
                <a:gd name="T21" fmla="*/ 434 h 868"/>
                <a:gd name="T22" fmla="*/ 2 w 5"/>
                <a:gd name="T23" fmla="*/ 326 h 868"/>
                <a:gd name="T24" fmla="*/ 1 w 5"/>
                <a:gd name="T25" fmla="*/ 217 h 868"/>
                <a:gd name="T26" fmla="*/ 2 w 5"/>
                <a:gd name="T27" fmla="*/ 0 h 868"/>
                <a:gd name="T28" fmla="*/ 3 w 5"/>
                <a:gd name="T29" fmla="*/ 0 h 8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 h="868">
                  <a:moveTo>
                    <a:pt x="3" y="0"/>
                  </a:moveTo>
                  <a:cubicBezTo>
                    <a:pt x="4" y="73"/>
                    <a:pt x="4" y="145"/>
                    <a:pt x="4" y="217"/>
                  </a:cubicBezTo>
                  <a:cubicBezTo>
                    <a:pt x="4" y="253"/>
                    <a:pt x="3" y="290"/>
                    <a:pt x="3" y="326"/>
                  </a:cubicBezTo>
                  <a:cubicBezTo>
                    <a:pt x="3" y="362"/>
                    <a:pt x="3" y="398"/>
                    <a:pt x="4" y="434"/>
                  </a:cubicBezTo>
                  <a:cubicBezTo>
                    <a:pt x="4" y="507"/>
                    <a:pt x="5" y="579"/>
                    <a:pt x="4" y="651"/>
                  </a:cubicBezTo>
                  <a:cubicBezTo>
                    <a:pt x="5" y="687"/>
                    <a:pt x="4" y="724"/>
                    <a:pt x="4" y="760"/>
                  </a:cubicBezTo>
                  <a:cubicBezTo>
                    <a:pt x="4" y="796"/>
                    <a:pt x="3" y="832"/>
                    <a:pt x="3" y="868"/>
                  </a:cubicBezTo>
                  <a:cubicBezTo>
                    <a:pt x="2" y="868"/>
                    <a:pt x="2" y="868"/>
                    <a:pt x="2" y="868"/>
                  </a:cubicBezTo>
                  <a:cubicBezTo>
                    <a:pt x="2" y="832"/>
                    <a:pt x="1" y="796"/>
                    <a:pt x="1" y="760"/>
                  </a:cubicBezTo>
                  <a:cubicBezTo>
                    <a:pt x="1" y="724"/>
                    <a:pt x="0" y="687"/>
                    <a:pt x="0" y="651"/>
                  </a:cubicBezTo>
                  <a:cubicBezTo>
                    <a:pt x="0" y="579"/>
                    <a:pt x="1" y="507"/>
                    <a:pt x="1" y="434"/>
                  </a:cubicBezTo>
                  <a:cubicBezTo>
                    <a:pt x="2" y="398"/>
                    <a:pt x="2" y="362"/>
                    <a:pt x="2" y="326"/>
                  </a:cubicBezTo>
                  <a:cubicBezTo>
                    <a:pt x="2" y="290"/>
                    <a:pt x="1" y="253"/>
                    <a:pt x="1" y="217"/>
                  </a:cubicBezTo>
                  <a:cubicBezTo>
                    <a:pt x="0" y="145"/>
                    <a:pt x="1" y="73"/>
                    <a:pt x="2" y="0"/>
                  </a:cubicBezTo>
                  <a:lnTo>
                    <a:pt x="3" y="0"/>
                  </a:ln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67" name="Freeform 42"/>
            <p:cNvSpPr>
              <a:spLocks/>
            </p:cNvSpPr>
            <p:nvPr/>
          </p:nvSpPr>
          <p:spPr bwMode="auto">
            <a:xfrm>
              <a:off x="1350963" y="6038850"/>
              <a:ext cx="2736850" cy="11113"/>
            </a:xfrm>
            <a:custGeom>
              <a:avLst/>
              <a:gdLst>
                <a:gd name="T0" fmla="*/ 0 w 1216"/>
                <a:gd name="T1" fmla="*/ 2 h 5"/>
                <a:gd name="T2" fmla="*/ 304 w 1216"/>
                <a:gd name="T3" fmla="*/ 1 h 5"/>
                <a:gd name="T4" fmla="*/ 456 w 1216"/>
                <a:gd name="T5" fmla="*/ 2 h 5"/>
                <a:gd name="T6" fmla="*/ 608 w 1216"/>
                <a:gd name="T7" fmla="*/ 1 h 5"/>
                <a:gd name="T8" fmla="*/ 912 w 1216"/>
                <a:gd name="T9" fmla="*/ 0 h 5"/>
                <a:gd name="T10" fmla="*/ 1064 w 1216"/>
                <a:gd name="T11" fmla="*/ 1 h 5"/>
                <a:gd name="T12" fmla="*/ 1216 w 1216"/>
                <a:gd name="T13" fmla="*/ 2 h 5"/>
                <a:gd name="T14" fmla="*/ 1216 w 1216"/>
                <a:gd name="T15" fmla="*/ 2 h 5"/>
                <a:gd name="T16" fmla="*/ 1064 w 1216"/>
                <a:gd name="T17" fmla="*/ 4 h 5"/>
                <a:gd name="T18" fmla="*/ 912 w 1216"/>
                <a:gd name="T19" fmla="*/ 4 h 5"/>
                <a:gd name="T20" fmla="*/ 608 w 1216"/>
                <a:gd name="T21" fmla="*/ 3 h 5"/>
                <a:gd name="T22" fmla="*/ 456 w 1216"/>
                <a:gd name="T23" fmla="*/ 3 h 5"/>
                <a:gd name="T24" fmla="*/ 304 w 1216"/>
                <a:gd name="T25" fmla="*/ 4 h 5"/>
                <a:gd name="T26" fmla="*/ 0 w 1216"/>
                <a:gd name="T27"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16" h="5">
                  <a:moveTo>
                    <a:pt x="0" y="2"/>
                  </a:moveTo>
                  <a:cubicBezTo>
                    <a:pt x="101" y="1"/>
                    <a:pt x="202" y="0"/>
                    <a:pt x="304" y="1"/>
                  </a:cubicBezTo>
                  <a:cubicBezTo>
                    <a:pt x="354" y="1"/>
                    <a:pt x="405" y="2"/>
                    <a:pt x="456" y="2"/>
                  </a:cubicBezTo>
                  <a:cubicBezTo>
                    <a:pt x="506" y="2"/>
                    <a:pt x="557" y="1"/>
                    <a:pt x="608" y="1"/>
                  </a:cubicBezTo>
                  <a:cubicBezTo>
                    <a:pt x="709" y="1"/>
                    <a:pt x="810" y="0"/>
                    <a:pt x="912" y="0"/>
                  </a:cubicBezTo>
                  <a:cubicBezTo>
                    <a:pt x="962" y="0"/>
                    <a:pt x="1013" y="1"/>
                    <a:pt x="1064" y="1"/>
                  </a:cubicBezTo>
                  <a:cubicBezTo>
                    <a:pt x="1114" y="1"/>
                    <a:pt x="1165" y="1"/>
                    <a:pt x="1216" y="2"/>
                  </a:cubicBezTo>
                  <a:cubicBezTo>
                    <a:pt x="1216" y="2"/>
                    <a:pt x="1216" y="2"/>
                    <a:pt x="1216" y="2"/>
                  </a:cubicBezTo>
                  <a:cubicBezTo>
                    <a:pt x="1165" y="3"/>
                    <a:pt x="1114" y="3"/>
                    <a:pt x="1064" y="4"/>
                  </a:cubicBezTo>
                  <a:cubicBezTo>
                    <a:pt x="1013" y="4"/>
                    <a:pt x="962" y="4"/>
                    <a:pt x="912" y="4"/>
                  </a:cubicBezTo>
                  <a:cubicBezTo>
                    <a:pt x="810" y="5"/>
                    <a:pt x="709" y="4"/>
                    <a:pt x="608" y="3"/>
                  </a:cubicBezTo>
                  <a:cubicBezTo>
                    <a:pt x="557" y="3"/>
                    <a:pt x="506" y="3"/>
                    <a:pt x="456" y="3"/>
                  </a:cubicBezTo>
                  <a:cubicBezTo>
                    <a:pt x="405" y="3"/>
                    <a:pt x="354" y="4"/>
                    <a:pt x="304" y="4"/>
                  </a:cubicBezTo>
                  <a:cubicBezTo>
                    <a:pt x="202" y="4"/>
                    <a:pt x="101" y="4"/>
                    <a:pt x="0" y="2"/>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68" name="Freeform 43"/>
            <p:cNvSpPr>
              <a:spLocks/>
            </p:cNvSpPr>
            <p:nvPr/>
          </p:nvSpPr>
          <p:spPr bwMode="auto">
            <a:xfrm>
              <a:off x="1330325" y="3378200"/>
              <a:ext cx="2743200" cy="11113"/>
            </a:xfrm>
            <a:custGeom>
              <a:avLst/>
              <a:gdLst>
                <a:gd name="T0" fmla="*/ 0 w 1219"/>
                <a:gd name="T1" fmla="*/ 2 h 5"/>
                <a:gd name="T2" fmla="*/ 304 w 1219"/>
                <a:gd name="T3" fmla="*/ 1 h 5"/>
                <a:gd name="T4" fmla="*/ 457 w 1219"/>
                <a:gd name="T5" fmla="*/ 2 h 5"/>
                <a:gd name="T6" fmla="*/ 609 w 1219"/>
                <a:gd name="T7" fmla="*/ 1 h 5"/>
                <a:gd name="T8" fmla="*/ 914 w 1219"/>
                <a:gd name="T9" fmla="*/ 0 h 5"/>
                <a:gd name="T10" fmla="*/ 1067 w 1219"/>
                <a:gd name="T11" fmla="*/ 1 h 5"/>
                <a:gd name="T12" fmla="*/ 1219 w 1219"/>
                <a:gd name="T13" fmla="*/ 2 h 5"/>
                <a:gd name="T14" fmla="*/ 1219 w 1219"/>
                <a:gd name="T15" fmla="*/ 3 h 5"/>
                <a:gd name="T16" fmla="*/ 1067 w 1219"/>
                <a:gd name="T17" fmla="*/ 4 h 5"/>
                <a:gd name="T18" fmla="*/ 914 w 1219"/>
                <a:gd name="T19" fmla="*/ 4 h 5"/>
                <a:gd name="T20" fmla="*/ 609 w 1219"/>
                <a:gd name="T21" fmla="*/ 3 h 5"/>
                <a:gd name="T22" fmla="*/ 457 w 1219"/>
                <a:gd name="T23" fmla="*/ 3 h 5"/>
                <a:gd name="T24" fmla="*/ 304 w 1219"/>
                <a:gd name="T25" fmla="*/ 4 h 5"/>
                <a:gd name="T26" fmla="*/ 0 w 1219"/>
                <a:gd name="T27" fmla="*/ 3 h 5"/>
                <a:gd name="T28" fmla="*/ 0 w 1219"/>
                <a:gd name="T29"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19" h="5">
                  <a:moveTo>
                    <a:pt x="0" y="2"/>
                  </a:moveTo>
                  <a:cubicBezTo>
                    <a:pt x="101" y="1"/>
                    <a:pt x="203" y="0"/>
                    <a:pt x="304" y="1"/>
                  </a:cubicBezTo>
                  <a:cubicBezTo>
                    <a:pt x="355" y="1"/>
                    <a:pt x="406" y="2"/>
                    <a:pt x="457" y="2"/>
                  </a:cubicBezTo>
                  <a:cubicBezTo>
                    <a:pt x="508" y="2"/>
                    <a:pt x="559" y="1"/>
                    <a:pt x="609" y="1"/>
                  </a:cubicBezTo>
                  <a:cubicBezTo>
                    <a:pt x="711" y="1"/>
                    <a:pt x="813" y="0"/>
                    <a:pt x="914" y="0"/>
                  </a:cubicBezTo>
                  <a:cubicBezTo>
                    <a:pt x="965" y="0"/>
                    <a:pt x="1016" y="1"/>
                    <a:pt x="1067" y="1"/>
                  </a:cubicBezTo>
                  <a:cubicBezTo>
                    <a:pt x="1117" y="1"/>
                    <a:pt x="1168" y="1"/>
                    <a:pt x="1219" y="2"/>
                  </a:cubicBezTo>
                  <a:cubicBezTo>
                    <a:pt x="1219" y="3"/>
                    <a:pt x="1219" y="3"/>
                    <a:pt x="1219" y="3"/>
                  </a:cubicBezTo>
                  <a:cubicBezTo>
                    <a:pt x="1168" y="3"/>
                    <a:pt x="1117" y="4"/>
                    <a:pt x="1067" y="4"/>
                  </a:cubicBezTo>
                  <a:cubicBezTo>
                    <a:pt x="1016" y="4"/>
                    <a:pt x="965" y="4"/>
                    <a:pt x="914" y="4"/>
                  </a:cubicBezTo>
                  <a:cubicBezTo>
                    <a:pt x="813" y="5"/>
                    <a:pt x="711" y="4"/>
                    <a:pt x="609" y="3"/>
                  </a:cubicBezTo>
                  <a:cubicBezTo>
                    <a:pt x="559" y="3"/>
                    <a:pt x="508" y="3"/>
                    <a:pt x="457" y="3"/>
                  </a:cubicBezTo>
                  <a:cubicBezTo>
                    <a:pt x="406" y="3"/>
                    <a:pt x="355" y="4"/>
                    <a:pt x="304" y="4"/>
                  </a:cubicBezTo>
                  <a:cubicBezTo>
                    <a:pt x="203" y="4"/>
                    <a:pt x="101" y="4"/>
                    <a:pt x="0" y="3"/>
                  </a:cubicBezTo>
                  <a:lnTo>
                    <a:pt x="0" y="2"/>
                  </a:ln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69" name="Freeform 44"/>
            <p:cNvSpPr>
              <a:spLocks/>
            </p:cNvSpPr>
            <p:nvPr/>
          </p:nvSpPr>
          <p:spPr bwMode="auto">
            <a:xfrm>
              <a:off x="4443413" y="3759200"/>
              <a:ext cx="9525" cy="1919288"/>
            </a:xfrm>
            <a:custGeom>
              <a:avLst/>
              <a:gdLst>
                <a:gd name="T0" fmla="*/ 2 w 4"/>
                <a:gd name="T1" fmla="*/ 853 h 853"/>
                <a:gd name="T2" fmla="*/ 0 w 4"/>
                <a:gd name="T3" fmla="*/ 640 h 853"/>
                <a:gd name="T4" fmla="*/ 1 w 4"/>
                <a:gd name="T5" fmla="*/ 533 h 853"/>
                <a:gd name="T6" fmla="*/ 1 w 4"/>
                <a:gd name="T7" fmla="*/ 427 h 853"/>
                <a:gd name="T8" fmla="*/ 0 w 4"/>
                <a:gd name="T9" fmla="*/ 213 h 853"/>
                <a:gd name="T10" fmla="*/ 0 w 4"/>
                <a:gd name="T11" fmla="*/ 107 h 853"/>
                <a:gd name="T12" fmla="*/ 2 w 4"/>
                <a:gd name="T13" fmla="*/ 0 h 853"/>
                <a:gd name="T14" fmla="*/ 2 w 4"/>
                <a:gd name="T15" fmla="*/ 0 h 853"/>
                <a:gd name="T16" fmla="*/ 3 w 4"/>
                <a:gd name="T17" fmla="*/ 107 h 853"/>
                <a:gd name="T18" fmla="*/ 4 w 4"/>
                <a:gd name="T19" fmla="*/ 213 h 853"/>
                <a:gd name="T20" fmla="*/ 3 w 4"/>
                <a:gd name="T21" fmla="*/ 427 h 853"/>
                <a:gd name="T22" fmla="*/ 2 w 4"/>
                <a:gd name="T23" fmla="*/ 533 h 853"/>
                <a:gd name="T24" fmla="*/ 3 w 4"/>
                <a:gd name="T25" fmla="*/ 640 h 853"/>
                <a:gd name="T26" fmla="*/ 2 w 4"/>
                <a:gd name="T27" fmla="*/ 853 h 8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 h="853">
                  <a:moveTo>
                    <a:pt x="2" y="853"/>
                  </a:moveTo>
                  <a:cubicBezTo>
                    <a:pt x="0" y="782"/>
                    <a:pt x="0" y="711"/>
                    <a:pt x="0" y="640"/>
                  </a:cubicBezTo>
                  <a:cubicBezTo>
                    <a:pt x="0" y="604"/>
                    <a:pt x="1" y="569"/>
                    <a:pt x="1" y="533"/>
                  </a:cubicBezTo>
                  <a:cubicBezTo>
                    <a:pt x="1" y="498"/>
                    <a:pt x="1" y="462"/>
                    <a:pt x="1" y="427"/>
                  </a:cubicBezTo>
                  <a:cubicBezTo>
                    <a:pt x="0" y="356"/>
                    <a:pt x="0" y="284"/>
                    <a:pt x="0" y="213"/>
                  </a:cubicBezTo>
                  <a:cubicBezTo>
                    <a:pt x="0" y="178"/>
                    <a:pt x="0" y="142"/>
                    <a:pt x="0" y="107"/>
                  </a:cubicBezTo>
                  <a:cubicBezTo>
                    <a:pt x="1" y="71"/>
                    <a:pt x="1" y="36"/>
                    <a:pt x="2" y="0"/>
                  </a:cubicBezTo>
                  <a:cubicBezTo>
                    <a:pt x="2" y="0"/>
                    <a:pt x="2" y="0"/>
                    <a:pt x="2" y="0"/>
                  </a:cubicBezTo>
                  <a:cubicBezTo>
                    <a:pt x="3" y="36"/>
                    <a:pt x="3" y="71"/>
                    <a:pt x="3" y="107"/>
                  </a:cubicBezTo>
                  <a:cubicBezTo>
                    <a:pt x="4" y="142"/>
                    <a:pt x="4" y="178"/>
                    <a:pt x="4" y="213"/>
                  </a:cubicBezTo>
                  <a:cubicBezTo>
                    <a:pt x="4" y="284"/>
                    <a:pt x="3" y="356"/>
                    <a:pt x="3" y="427"/>
                  </a:cubicBezTo>
                  <a:cubicBezTo>
                    <a:pt x="3" y="462"/>
                    <a:pt x="2" y="498"/>
                    <a:pt x="2" y="533"/>
                  </a:cubicBezTo>
                  <a:cubicBezTo>
                    <a:pt x="3" y="569"/>
                    <a:pt x="3" y="604"/>
                    <a:pt x="3" y="640"/>
                  </a:cubicBezTo>
                  <a:cubicBezTo>
                    <a:pt x="4" y="711"/>
                    <a:pt x="3" y="782"/>
                    <a:pt x="2" y="853"/>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70" name="Freeform 45"/>
            <p:cNvSpPr>
              <a:spLocks noEditPoints="1"/>
            </p:cNvSpPr>
            <p:nvPr/>
          </p:nvSpPr>
          <p:spPr bwMode="auto">
            <a:xfrm>
              <a:off x="903288" y="5772150"/>
              <a:ext cx="341313" cy="331788"/>
            </a:xfrm>
            <a:custGeom>
              <a:avLst/>
              <a:gdLst>
                <a:gd name="T0" fmla="*/ 127 w 152"/>
                <a:gd name="T1" fmla="*/ 122 h 148"/>
                <a:gd name="T2" fmla="*/ 84 w 152"/>
                <a:gd name="T3" fmla="*/ 134 h 148"/>
                <a:gd name="T4" fmla="*/ 112 w 152"/>
                <a:gd name="T5" fmla="*/ 131 h 148"/>
                <a:gd name="T6" fmla="*/ 48 w 152"/>
                <a:gd name="T7" fmla="*/ 142 h 148"/>
                <a:gd name="T8" fmla="*/ 4 w 152"/>
                <a:gd name="T9" fmla="*/ 95 h 148"/>
                <a:gd name="T10" fmla="*/ 20 w 152"/>
                <a:gd name="T11" fmla="*/ 61 h 148"/>
                <a:gd name="T12" fmla="*/ 26 w 152"/>
                <a:gd name="T13" fmla="*/ 58 h 148"/>
                <a:gd name="T14" fmla="*/ 31 w 152"/>
                <a:gd name="T15" fmla="*/ 23 h 148"/>
                <a:gd name="T16" fmla="*/ 19 w 152"/>
                <a:gd name="T17" fmla="*/ 0 h 148"/>
                <a:gd name="T18" fmla="*/ 33 w 152"/>
                <a:gd name="T19" fmla="*/ 57 h 148"/>
                <a:gd name="T20" fmla="*/ 41 w 152"/>
                <a:gd name="T21" fmla="*/ 63 h 148"/>
                <a:gd name="T22" fmla="*/ 36 w 152"/>
                <a:gd name="T23" fmla="*/ 80 h 148"/>
                <a:gd name="T24" fmla="*/ 26 w 152"/>
                <a:gd name="T25" fmla="*/ 67 h 148"/>
                <a:gd name="T26" fmla="*/ 64 w 152"/>
                <a:gd name="T27" fmla="*/ 132 h 148"/>
                <a:gd name="T28" fmla="*/ 84 w 152"/>
                <a:gd name="T29" fmla="*/ 112 h 148"/>
                <a:gd name="T30" fmla="*/ 77 w 152"/>
                <a:gd name="T31" fmla="*/ 131 h 148"/>
                <a:gd name="T32" fmla="*/ 152 w 152"/>
                <a:gd name="T33" fmla="*/ 129 h 148"/>
                <a:gd name="T34" fmla="*/ 114 w 152"/>
                <a:gd name="T35" fmla="*/ 131 h 148"/>
                <a:gd name="T36" fmla="*/ 127 w 152"/>
                <a:gd name="T37" fmla="*/ 122 h 148"/>
                <a:gd name="T38" fmla="*/ 74 w 152"/>
                <a:gd name="T39" fmla="*/ 128 h 148"/>
                <a:gd name="T40" fmla="*/ 68 w 152"/>
                <a:gd name="T41" fmla="*/ 112 h 148"/>
                <a:gd name="T42" fmla="*/ 66 w 152"/>
                <a:gd name="T43" fmla="*/ 117 h 148"/>
                <a:gd name="T44" fmla="*/ 66 w 152"/>
                <a:gd name="T45" fmla="*/ 125 h 148"/>
                <a:gd name="T46" fmla="*/ 73 w 152"/>
                <a:gd name="T47" fmla="*/ 128 h 148"/>
                <a:gd name="T48" fmla="*/ 74 w 152"/>
                <a:gd name="T49" fmla="*/ 114 h 148"/>
                <a:gd name="T50" fmla="*/ 74 w 152"/>
                <a:gd name="T51" fmla="*/ 128 h 148"/>
                <a:gd name="T52" fmla="*/ 9 w 152"/>
                <a:gd name="T53" fmla="*/ 88 h 148"/>
                <a:gd name="T54" fmla="*/ 56 w 152"/>
                <a:gd name="T55" fmla="*/ 135 h 148"/>
                <a:gd name="T56" fmla="*/ 9 w 152"/>
                <a:gd name="T57" fmla="*/ 88 h 148"/>
                <a:gd name="T58" fmla="*/ 37 w 152"/>
                <a:gd name="T59" fmla="*/ 61 h 148"/>
                <a:gd name="T60" fmla="*/ 31 w 152"/>
                <a:gd name="T61" fmla="*/ 77 h 148"/>
                <a:gd name="T62" fmla="*/ 37 w 152"/>
                <a:gd name="T63" fmla="*/ 61 h 148"/>
                <a:gd name="T64" fmla="*/ 30 w 152"/>
                <a:gd name="T65" fmla="*/ 57 h 148"/>
                <a:gd name="T66" fmla="*/ 33 w 152"/>
                <a:gd name="T67" fmla="*/ 31 h 148"/>
                <a:gd name="T68" fmla="*/ 30 w 152"/>
                <a:gd name="T69" fmla="*/ 57 h 148"/>
                <a:gd name="T70" fmla="*/ 30 w 152"/>
                <a:gd name="T71" fmla="*/ 61 h 148"/>
                <a:gd name="T72" fmla="*/ 30 w 152"/>
                <a:gd name="T73" fmla="*/ 74 h 148"/>
                <a:gd name="T74" fmla="*/ 30 w 152"/>
                <a:gd name="T75" fmla="*/ 61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52" h="148">
                  <a:moveTo>
                    <a:pt x="127" y="122"/>
                  </a:moveTo>
                  <a:cubicBezTo>
                    <a:pt x="115" y="118"/>
                    <a:pt x="99" y="137"/>
                    <a:pt x="84" y="134"/>
                  </a:cubicBezTo>
                  <a:cubicBezTo>
                    <a:pt x="92" y="142"/>
                    <a:pt x="106" y="130"/>
                    <a:pt x="112" y="131"/>
                  </a:cubicBezTo>
                  <a:cubicBezTo>
                    <a:pt x="95" y="147"/>
                    <a:pt x="66" y="127"/>
                    <a:pt x="48" y="142"/>
                  </a:cubicBezTo>
                  <a:cubicBezTo>
                    <a:pt x="19" y="142"/>
                    <a:pt x="1" y="123"/>
                    <a:pt x="4" y="95"/>
                  </a:cubicBezTo>
                  <a:cubicBezTo>
                    <a:pt x="6" y="82"/>
                    <a:pt x="19" y="74"/>
                    <a:pt x="20" y="61"/>
                  </a:cubicBezTo>
                  <a:cubicBezTo>
                    <a:pt x="23" y="58"/>
                    <a:pt x="22" y="60"/>
                    <a:pt x="26" y="58"/>
                  </a:cubicBezTo>
                  <a:cubicBezTo>
                    <a:pt x="25" y="45"/>
                    <a:pt x="33" y="34"/>
                    <a:pt x="31" y="23"/>
                  </a:cubicBezTo>
                  <a:cubicBezTo>
                    <a:pt x="30" y="12"/>
                    <a:pt x="19" y="8"/>
                    <a:pt x="19" y="0"/>
                  </a:cubicBezTo>
                  <a:cubicBezTo>
                    <a:pt x="36" y="7"/>
                    <a:pt x="41" y="36"/>
                    <a:pt x="33" y="57"/>
                  </a:cubicBezTo>
                  <a:cubicBezTo>
                    <a:pt x="34" y="60"/>
                    <a:pt x="40" y="59"/>
                    <a:pt x="41" y="63"/>
                  </a:cubicBezTo>
                  <a:cubicBezTo>
                    <a:pt x="43" y="69"/>
                    <a:pt x="40" y="75"/>
                    <a:pt x="36" y="80"/>
                  </a:cubicBezTo>
                  <a:cubicBezTo>
                    <a:pt x="27" y="79"/>
                    <a:pt x="20" y="74"/>
                    <a:pt x="26" y="67"/>
                  </a:cubicBezTo>
                  <a:cubicBezTo>
                    <a:pt x="1" y="88"/>
                    <a:pt x="14" y="148"/>
                    <a:pt x="64" y="132"/>
                  </a:cubicBezTo>
                  <a:cubicBezTo>
                    <a:pt x="54" y="118"/>
                    <a:pt x="73" y="97"/>
                    <a:pt x="84" y="112"/>
                  </a:cubicBezTo>
                  <a:cubicBezTo>
                    <a:pt x="86" y="123"/>
                    <a:pt x="81" y="126"/>
                    <a:pt x="77" y="131"/>
                  </a:cubicBezTo>
                  <a:cubicBezTo>
                    <a:pt x="101" y="137"/>
                    <a:pt x="133" y="102"/>
                    <a:pt x="152" y="129"/>
                  </a:cubicBezTo>
                  <a:cubicBezTo>
                    <a:pt x="143" y="117"/>
                    <a:pt x="124" y="124"/>
                    <a:pt x="114" y="131"/>
                  </a:cubicBezTo>
                  <a:cubicBezTo>
                    <a:pt x="116" y="126"/>
                    <a:pt x="123" y="126"/>
                    <a:pt x="127" y="122"/>
                  </a:cubicBezTo>
                  <a:close/>
                  <a:moveTo>
                    <a:pt x="74" y="128"/>
                  </a:moveTo>
                  <a:cubicBezTo>
                    <a:pt x="91" y="127"/>
                    <a:pt x="78" y="98"/>
                    <a:pt x="68" y="112"/>
                  </a:cubicBezTo>
                  <a:cubicBezTo>
                    <a:pt x="75" y="112"/>
                    <a:pt x="69" y="117"/>
                    <a:pt x="66" y="117"/>
                  </a:cubicBezTo>
                  <a:cubicBezTo>
                    <a:pt x="66" y="119"/>
                    <a:pt x="66" y="122"/>
                    <a:pt x="66" y="125"/>
                  </a:cubicBezTo>
                  <a:cubicBezTo>
                    <a:pt x="68" y="126"/>
                    <a:pt x="69" y="128"/>
                    <a:pt x="73" y="128"/>
                  </a:cubicBezTo>
                  <a:cubicBezTo>
                    <a:pt x="75" y="124"/>
                    <a:pt x="80" y="117"/>
                    <a:pt x="74" y="114"/>
                  </a:cubicBezTo>
                  <a:cubicBezTo>
                    <a:pt x="84" y="115"/>
                    <a:pt x="78" y="125"/>
                    <a:pt x="74" y="128"/>
                  </a:cubicBezTo>
                  <a:close/>
                  <a:moveTo>
                    <a:pt x="9" y="88"/>
                  </a:moveTo>
                  <a:cubicBezTo>
                    <a:pt x="0" y="121"/>
                    <a:pt x="28" y="148"/>
                    <a:pt x="56" y="135"/>
                  </a:cubicBezTo>
                  <a:cubicBezTo>
                    <a:pt x="20" y="145"/>
                    <a:pt x="13" y="115"/>
                    <a:pt x="9" y="88"/>
                  </a:cubicBezTo>
                  <a:close/>
                  <a:moveTo>
                    <a:pt x="37" y="61"/>
                  </a:moveTo>
                  <a:cubicBezTo>
                    <a:pt x="38" y="69"/>
                    <a:pt x="34" y="72"/>
                    <a:pt x="31" y="77"/>
                  </a:cubicBezTo>
                  <a:cubicBezTo>
                    <a:pt x="40" y="78"/>
                    <a:pt x="42" y="66"/>
                    <a:pt x="37" y="61"/>
                  </a:cubicBezTo>
                  <a:close/>
                  <a:moveTo>
                    <a:pt x="30" y="57"/>
                  </a:moveTo>
                  <a:cubicBezTo>
                    <a:pt x="30" y="49"/>
                    <a:pt x="38" y="40"/>
                    <a:pt x="33" y="31"/>
                  </a:cubicBezTo>
                  <a:cubicBezTo>
                    <a:pt x="34" y="41"/>
                    <a:pt x="26" y="49"/>
                    <a:pt x="30" y="57"/>
                  </a:cubicBezTo>
                  <a:close/>
                  <a:moveTo>
                    <a:pt x="30" y="61"/>
                  </a:moveTo>
                  <a:cubicBezTo>
                    <a:pt x="28" y="63"/>
                    <a:pt x="27" y="72"/>
                    <a:pt x="30" y="74"/>
                  </a:cubicBezTo>
                  <a:cubicBezTo>
                    <a:pt x="33" y="70"/>
                    <a:pt x="36" y="63"/>
                    <a:pt x="30" y="61"/>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71" name="Freeform 46"/>
            <p:cNvSpPr>
              <a:spLocks noEditPoints="1"/>
            </p:cNvSpPr>
            <p:nvPr/>
          </p:nvSpPr>
          <p:spPr bwMode="auto">
            <a:xfrm>
              <a:off x="906463" y="5768975"/>
              <a:ext cx="341313" cy="323850"/>
            </a:xfrm>
            <a:custGeom>
              <a:avLst/>
              <a:gdLst>
                <a:gd name="T0" fmla="*/ 2 w 151"/>
                <a:gd name="T1" fmla="*/ 96 h 144"/>
                <a:gd name="T2" fmla="*/ 21 w 151"/>
                <a:gd name="T3" fmla="*/ 59 h 144"/>
                <a:gd name="T4" fmla="*/ 22 w 151"/>
                <a:gd name="T5" fmla="*/ 12 h 144"/>
                <a:gd name="T6" fmla="*/ 32 w 151"/>
                <a:gd name="T7" fmla="*/ 58 h 144"/>
                <a:gd name="T8" fmla="*/ 34 w 151"/>
                <a:gd name="T9" fmla="*/ 81 h 144"/>
                <a:gd name="T10" fmla="*/ 15 w 151"/>
                <a:gd name="T11" fmla="*/ 112 h 144"/>
                <a:gd name="T12" fmla="*/ 73 w 151"/>
                <a:gd name="T13" fmla="*/ 107 h 144"/>
                <a:gd name="T14" fmla="*/ 76 w 151"/>
                <a:gd name="T15" fmla="*/ 131 h 144"/>
                <a:gd name="T16" fmla="*/ 151 w 151"/>
                <a:gd name="T17" fmla="*/ 130 h 144"/>
                <a:gd name="T18" fmla="*/ 110 w 151"/>
                <a:gd name="T19" fmla="*/ 134 h 144"/>
                <a:gd name="T20" fmla="*/ 66 w 151"/>
                <a:gd name="T21" fmla="*/ 138 h 144"/>
                <a:gd name="T22" fmla="*/ 12 w 151"/>
                <a:gd name="T23" fmla="*/ 128 h 144"/>
                <a:gd name="T24" fmla="*/ 86 w 151"/>
                <a:gd name="T25" fmla="*/ 138 h 144"/>
                <a:gd name="T26" fmla="*/ 86 w 151"/>
                <a:gd name="T27" fmla="*/ 134 h 144"/>
                <a:gd name="T28" fmla="*/ 75 w 151"/>
                <a:gd name="T29" fmla="*/ 133 h 144"/>
                <a:gd name="T30" fmla="*/ 77 w 151"/>
                <a:gd name="T31" fmla="*/ 128 h 144"/>
                <a:gd name="T32" fmla="*/ 66 w 151"/>
                <a:gd name="T33" fmla="*/ 128 h 144"/>
                <a:gd name="T34" fmla="*/ 64 w 151"/>
                <a:gd name="T35" fmla="*/ 117 h 144"/>
                <a:gd name="T36" fmla="*/ 65 w 151"/>
                <a:gd name="T37" fmla="*/ 114 h 144"/>
                <a:gd name="T38" fmla="*/ 63 w 151"/>
                <a:gd name="T39" fmla="*/ 133 h 144"/>
                <a:gd name="T40" fmla="*/ 54 w 151"/>
                <a:gd name="T41" fmla="*/ 137 h 144"/>
                <a:gd name="T42" fmla="*/ 7 w 151"/>
                <a:gd name="T43" fmla="*/ 86 h 144"/>
                <a:gd name="T44" fmla="*/ 41 w 151"/>
                <a:gd name="T45" fmla="*/ 139 h 144"/>
                <a:gd name="T46" fmla="*/ 92 w 151"/>
                <a:gd name="T47" fmla="*/ 138 h 144"/>
                <a:gd name="T48" fmla="*/ 41 w 151"/>
                <a:gd name="T49" fmla="*/ 137 h 144"/>
                <a:gd name="T50" fmla="*/ 26 w 151"/>
                <a:gd name="T51" fmla="*/ 65 h 144"/>
                <a:gd name="T52" fmla="*/ 32 w 151"/>
                <a:gd name="T53" fmla="*/ 64 h 144"/>
                <a:gd name="T54" fmla="*/ 26 w 151"/>
                <a:gd name="T55" fmla="*/ 72 h 144"/>
                <a:gd name="T56" fmla="*/ 33 w 151"/>
                <a:gd name="T57" fmla="*/ 80 h 144"/>
                <a:gd name="T58" fmla="*/ 38 w 151"/>
                <a:gd name="T59" fmla="*/ 73 h 144"/>
                <a:gd name="T60" fmla="*/ 28 w 151"/>
                <a:gd name="T61" fmla="*/ 78 h 144"/>
                <a:gd name="T62" fmla="*/ 34 w 151"/>
                <a:gd name="T63" fmla="*/ 61 h 144"/>
                <a:gd name="T64" fmla="*/ 18 w 151"/>
                <a:gd name="T65" fmla="*/ 2 h 144"/>
                <a:gd name="T66" fmla="*/ 31 w 151"/>
                <a:gd name="T67" fmla="*/ 32 h 144"/>
                <a:gd name="T68" fmla="*/ 27 w 151"/>
                <a:gd name="T69" fmla="*/ 58 h 144"/>
                <a:gd name="T70" fmla="*/ 28 w 151"/>
                <a:gd name="T71" fmla="*/ 42 h 144"/>
                <a:gd name="T72" fmla="*/ 21 w 151"/>
                <a:gd name="T73" fmla="*/ 61 h 144"/>
                <a:gd name="T74" fmla="*/ 7 w 151"/>
                <a:gd name="T75" fmla="*/ 86 h 144"/>
                <a:gd name="T76" fmla="*/ 110 w 151"/>
                <a:gd name="T77" fmla="*/ 131 h 144"/>
                <a:gd name="T78" fmla="*/ 121 w 151"/>
                <a:gd name="T79" fmla="*/ 123 h 144"/>
                <a:gd name="T80" fmla="*/ 67 w 151"/>
                <a:gd name="T81" fmla="*/ 127 h 144"/>
                <a:gd name="T82" fmla="*/ 74 w 151"/>
                <a:gd name="T83" fmla="*/ 118 h 144"/>
                <a:gd name="T84" fmla="*/ 64 w 151"/>
                <a:gd name="T85" fmla="*/ 118 h 144"/>
                <a:gd name="T86" fmla="*/ 75 w 151"/>
                <a:gd name="T87" fmla="*/ 118 h 144"/>
                <a:gd name="T88" fmla="*/ 70 w 151"/>
                <a:gd name="T89" fmla="*/ 114 h 144"/>
                <a:gd name="T90" fmla="*/ 79 w 151"/>
                <a:gd name="T91" fmla="*/ 120 h 144"/>
                <a:gd name="T92" fmla="*/ 122 w 151"/>
                <a:gd name="T93" fmla="*/ 122 h 144"/>
                <a:gd name="T94" fmla="*/ 123 w 151"/>
                <a:gd name="T95" fmla="*/ 125 h 144"/>
                <a:gd name="T96" fmla="*/ 122 w 151"/>
                <a:gd name="T97" fmla="*/ 122 h 144"/>
                <a:gd name="T98" fmla="*/ 81 w 151"/>
                <a:gd name="T99" fmla="*/ 114 h 144"/>
                <a:gd name="T100" fmla="*/ 32 w 151"/>
                <a:gd name="T101" fmla="*/ 74 h 144"/>
                <a:gd name="T102" fmla="*/ 28 w 151"/>
                <a:gd name="T103" fmla="*/ 63 h 144"/>
                <a:gd name="T104" fmla="*/ 28 w 151"/>
                <a:gd name="T105" fmla="*/ 63 h 144"/>
                <a:gd name="T106" fmla="*/ 29 w 151"/>
                <a:gd name="T107" fmla="*/ 49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51" h="144">
                  <a:moveTo>
                    <a:pt x="47" y="144"/>
                  </a:moveTo>
                  <a:cubicBezTo>
                    <a:pt x="46" y="144"/>
                    <a:pt x="46" y="144"/>
                    <a:pt x="46" y="144"/>
                  </a:cubicBezTo>
                  <a:cubicBezTo>
                    <a:pt x="32" y="144"/>
                    <a:pt x="19" y="139"/>
                    <a:pt x="11" y="129"/>
                  </a:cubicBezTo>
                  <a:cubicBezTo>
                    <a:pt x="3" y="121"/>
                    <a:pt x="0" y="109"/>
                    <a:pt x="2" y="96"/>
                  </a:cubicBezTo>
                  <a:cubicBezTo>
                    <a:pt x="3" y="90"/>
                    <a:pt x="6" y="84"/>
                    <a:pt x="10" y="79"/>
                  </a:cubicBezTo>
                  <a:cubicBezTo>
                    <a:pt x="13" y="73"/>
                    <a:pt x="17" y="68"/>
                    <a:pt x="17" y="62"/>
                  </a:cubicBezTo>
                  <a:cubicBezTo>
                    <a:pt x="17" y="62"/>
                    <a:pt x="17" y="62"/>
                    <a:pt x="17" y="62"/>
                  </a:cubicBezTo>
                  <a:cubicBezTo>
                    <a:pt x="19" y="60"/>
                    <a:pt x="20" y="59"/>
                    <a:pt x="21" y="59"/>
                  </a:cubicBezTo>
                  <a:cubicBezTo>
                    <a:pt x="21" y="59"/>
                    <a:pt x="22" y="59"/>
                    <a:pt x="23" y="59"/>
                  </a:cubicBezTo>
                  <a:cubicBezTo>
                    <a:pt x="23" y="53"/>
                    <a:pt x="24" y="47"/>
                    <a:pt x="26" y="41"/>
                  </a:cubicBezTo>
                  <a:cubicBezTo>
                    <a:pt x="28" y="35"/>
                    <a:pt x="30" y="30"/>
                    <a:pt x="29" y="24"/>
                  </a:cubicBezTo>
                  <a:cubicBezTo>
                    <a:pt x="28" y="19"/>
                    <a:pt x="25" y="15"/>
                    <a:pt x="22" y="12"/>
                  </a:cubicBezTo>
                  <a:cubicBezTo>
                    <a:pt x="19" y="8"/>
                    <a:pt x="16" y="5"/>
                    <a:pt x="16" y="1"/>
                  </a:cubicBezTo>
                  <a:cubicBezTo>
                    <a:pt x="16" y="0"/>
                    <a:pt x="16" y="0"/>
                    <a:pt x="16" y="0"/>
                  </a:cubicBezTo>
                  <a:cubicBezTo>
                    <a:pt x="17" y="0"/>
                    <a:pt x="17" y="0"/>
                    <a:pt x="17" y="0"/>
                  </a:cubicBezTo>
                  <a:cubicBezTo>
                    <a:pt x="35" y="8"/>
                    <a:pt x="40" y="37"/>
                    <a:pt x="32" y="58"/>
                  </a:cubicBezTo>
                  <a:cubicBezTo>
                    <a:pt x="32" y="59"/>
                    <a:pt x="34" y="59"/>
                    <a:pt x="35" y="60"/>
                  </a:cubicBezTo>
                  <a:cubicBezTo>
                    <a:pt x="37" y="61"/>
                    <a:pt x="39" y="61"/>
                    <a:pt x="40" y="63"/>
                  </a:cubicBezTo>
                  <a:cubicBezTo>
                    <a:pt x="43" y="72"/>
                    <a:pt x="37" y="78"/>
                    <a:pt x="34" y="81"/>
                  </a:cubicBezTo>
                  <a:cubicBezTo>
                    <a:pt x="34" y="81"/>
                    <a:pt x="34" y="81"/>
                    <a:pt x="34" y="81"/>
                  </a:cubicBezTo>
                  <a:cubicBezTo>
                    <a:pt x="34" y="81"/>
                    <a:pt x="34" y="81"/>
                    <a:pt x="34" y="81"/>
                  </a:cubicBezTo>
                  <a:cubicBezTo>
                    <a:pt x="28" y="81"/>
                    <a:pt x="23" y="79"/>
                    <a:pt x="22" y="76"/>
                  </a:cubicBezTo>
                  <a:cubicBezTo>
                    <a:pt x="21" y="75"/>
                    <a:pt x="21" y="73"/>
                    <a:pt x="21" y="71"/>
                  </a:cubicBezTo>
                  <a:cubicBezTo>
                    <a:pt x="12" y="82"/>
                    <a:pt x="10" y="98"/>
                    <a:pt x="15" y="112"/>
                  </a:cubicBezTo>
                  <a:cubicBezTo>
                    <a:pt x="20" y="127"/>
                    <a:pt x="32" y="135"/>
                    <a:pt x="46" y="135"/>
                  </a:cubicBezTo>
                  <a:cubicBezTo>
                    <a:pt x="51" y="135"/>
                    <a:pt x="56" y="134"/>
                    <a:pt x="61" y="133"/>
                  </a:cubicBezTo>
                  <a:cubicBezTo>
                    <a:pt x="58" y="128"/>
                    <a:pt x="57" y="122"/>
                    <a:pt x="60" y="116"/>
                  </a:cubicBezTo>
                  <a:cubicBezTo>
                    <a:pt x="63" y="111"/>
                    <a:pt x="68" y="107"/>
                    <a:pt x="73" y="107"/>
                  </a:cubicBezTo>
                  <a:cubicBezTo>
                    <a:pt x="75" y="107"/>
                    <a:pt x="79" y="108"/>
                    <a:pt x="83" y="113"/>
                  </a:cubicBezTo>
                  <a:cubicBezTo>
                    <a:pt x="83" y="113"/>
                    <a:pt x="83" y="113"/>
                    <a:pt x="83" y="113"/>
                  </a:cubicBezTo>
                  <a:cubicBezTo>
                    <a:pt x="84" y="122"/>
                    <a:pt x="81" y="126"/>
                    <a:pt x="77" y="130"/>
                  </a:cubicBezTo>
                  <a:cubicBezTo>
                    <a:pt x="77" y="130"/>
                    <a:pt x="77" y="131"/>
                    <a:pt x="76" y="131"/>
                  </a:cubicBezTo>
                  <a:cubicBezTo>
                    <a:pt x="78" y="132"/>
                    <a:pt x="80" y="132"/>
                    <a:pt x="82" y="132"/>
                  </a:cubicBezTo>
                  <a:cubicBezTo>
                    <a:pt x="90" y="132"/>
                    <a:pt x="98" y="129"/>
                    <a:pt x="107" y="125"/>
                  </a:cubicBezTo>
                  <a:cubicBezTo>
                    <a:pt x="115" y="122"/>
                    <a:pt x="123" y="119"/>
                    <a:pt x="131" y="119"/>
                  </a:cubicBezTo>
                  <a:cubicBezTo>
                    <a:pt x="139" y="119"/>
                    <a:pt x="146" y="123"/>
                    <a:pt x="151" y="130"/>
                  </a:cubicBezTo>
                  <a:cubicBezTo>
                    <a:pt x="150" y="131"/>
                    <a:pt x="150" y="131"/>
                    <a:pt x="150" y="131"/>
                  </a:cubicBezTo>
                  <a:cubicBezTo>
                    <a:pt x="146" y="127"/>
                    <a:pt x="142" y="124"/>
                    <a:pt x="136" y="124"/>
                  </a:cubicBezTo>
                  <a:cubicBezTo>
                    <a:pt x="126" y="124"/>
                    <a:pt x="115" y="131"/>
                    <a:pt x="112" y="132"/>
                  </a:cubicBezTo>
                  <a:cubicBezTo>
                    <a:pt x="110" y="134"/>
                    <a:pt x="110" y="134"/>
                    <a:pt x="110" y="134"/>
                  </a:cubicBezTo>
                  <a:cubicBezTo>
                    <a:pt x="110" y="133"/>
                    <a:pt x="110" y="133"/>
                    <a:pt x="110" y="133"/>
                  </a:cubicBezTo>
                  <a:cubicBezTo>
                    <a:pt x="105" y="137"/>
                    <a:pt x="99" y="139"/>
                    <a:pt x="90" y="139"/>
                  </a:cubicBezTo>
                  <a:cubicBezTo>
                    <a:pt x="86" y="139"/>
                    <a:pt x="82" y="139"/>
                    <a:pt x="78" y="139"/>
                  </a:cubicBezTo>
                  <a:cubicBezTo>
                    <a:pt x="74" y="138"/>
                    <a:pt x="70" y="138"/>
                    <a:pt x="66" y="138"/>
                  </a:cubicBezTo>
                  <a:cubicBezTo>
                    <a:pt x="58" y="138"/>
                    <a:pt x="52" y="140"/>
                    <a:pt x="47" y="144"/>
                  </a:cubicBezTo>
                  <a:close/>
                  <a:moveTo>
                    <a:pt x="7" y="86"/>
                  </a:moveTo>
                  <a:cubicBezTo>
                    <a:pt x="5" y="89"/>
                    <a:pt x="4" y="93"/>
                    <a:pt x="3" y="96"/>
                  </a:cubicBezTo>
                  <a:cubicBezTo>
                    <a:pt x="2" y="109"/>
                    <a:pt x="5" y="120"/>
                    <a:pt x="12" y="128"/>
                  </a:cubicBezTo>
                  <a:cubicBezTo>
                    <a:pt x="20" y="137"/>
                    <a:pt x="32" y="142"/>
                    <a:pt x="46" y="142"/>
                  </a:cubicBezTo>
                  <a:cubicBezTo>
                    <a:pt x="51" y="138"/>
                    <a:pt x="57" y="136"/>
                    <a:pt x="66" y="136"/>
                  </a:cubicBezTo>
                  <a:cubicBezTo>
                    <a:pt x="70" y="136"/>
                    <a:pt x="74" y="137"/>
                    <a:pt x="78" y="137"/>
                  </a:cubicBezTo>
                  <a:cubicBezTo>
                    <a:pt x="81" y="137"/>
                    <a:pt x="83" y="138"/>
                    <a:pt x="86" y="138"/>
                  </a:cubicBezTo>
                  <a:cubicBezTo>
                    <a:pt x="84" y="137"/>
                    <a:pt x="83" y="136"/>
                    <a:pt x="81" y="135"/>
                  </a:cubicBezTo>
                  <a:cubicBezTo>
                    <a:pt x="80" y="133"/>
                    <a:pt x="80" y="133"/>
                    <a:pt x="80" y="133"/>
                  </a:cubicBezTo>
                  <a:cubicBezTo>
                    <a:pt x="82" y="134"/>
                    <a:pt x="82" y="134"/>
                    <a:pt x="82" y="134"/>
                  </a:cubicBezTo>
                  <a:cubicBezTo>
                    <a:pt x="83" y="134"/>
                    <a:pt x="84" y="134"/>
                    <a:pt x="86" y="134"/>
                  </a:cubicBezTo>
                  <a:cubicBezTo>
                    <a:pt x="92" y="134"/>
                    <a:pt x="99" y="131"/>
                    <a:pt x="105" y="128"/>
                  </a:cubicBezTo>
                  <a:cubicBezTo>
                    <a:pt x="105" y="128"/>
                    <a:pt x="105" y="128"/>
                    <a:pt x="105" y="128"/>
                  </a:cubicBezTo>
                  <a:cubicBezTo>
                    <a:pt x="97" y="131"/>
                    <a:pt x="89" y="133"/>
                    <a:pt x="82" y="133"/>
                  </a:cubicBezTo>
                  <a:cubicBezTo>
                    <a:pt x="79" y="133"/>
                    <a:pt x="77" y="133"/>
                    <a:pt x="75" y="133"/>
                  </a:cubicBezTo>
                  <a:cubicBezTo>
                    <a:pt x="74" y="132"/>
                    <a:pt x="74" y="132"/>
                    <a:pt x="74" y="132"/>
                  </a:cubicBezTo>
                  <a:cubicBezTo>
                    <a:pt x="74" y="131"/>
                    <a:pt x="74" y="131"/>
                    <a:pt x="74" y="131"/>
                  </a:cubicBezTo>
                  <a:cubicBezTo>
                    <a:pt x="75" y="131"/>
                    <a:pt x="76" y="130"/>
                    <a:pt x="76" y="129"/>
                  </a:cubicBezTo>
                  <a:cubicBezTo>
                    <a:pt x="77" y="129"/>
                    <a:pt x="77" y="128"/>
                    <a:pt x="77" y="128"/>
                  </a:cubicBezTo>
                  <a:cubicBezTo>
                    <a:pt x="76" y="129"/>
                    <a:pt x="74" y="130"/>
                    <a:pt x="72" y="130"/>
                  </a:cubicBezTo>
                  <a:cubicBezTo>
                    <a:pt x="70" y="130"/>
                    <a:pt x="70" y="130"/>
                    <a:pt x="70" y="130"/>
                  </a:cubicBezTo>
                  <a:cubicBezTo>
                    <a:pt x="70" y="130"/>
                    <a:pt x="70" y="130"/>
                    <a:pt x="70" y="130"/>
                  </a:cubicBezTo>
                  <a:cubicBezTo>
                    <a:pt x="68" y="130"/>
                    <a:pt x="67" y="129"/>
                    <a:pt x="66" y="128"/>
                  </a:cubicBezTo>
                  <a:cubicBezTo>
                    <a:pt x="65" y="128"/>
                    <a:pt x="64" y="127"/>
                    <a:pt x="63" y="127"/>
                  </a:cubicBezTo>
                  <a:cubicBezTo>
                    <a:pt x="63" y="127"/>
                    <a:pt x="63" y="127"/>
                    <a:pt x="63" y="127"/>
                  </a:cubicBezTo>
                  <a:cubicBezTo>
                    <a:pt x="63" y="117"/>
                    <a:pt x="63" y="117"/>
                    <a:pt x="63" y="117"/>
                  </a:cubicBezTo>
                  <a:cubicBezTo>
                    <a:pt x="64" y="117"/>
                    <a:pt x="64" y="117"/>
                    <a:pt x="64" y="117"/>
                  </a:cubicBezTo>
                  <a:cubicBezTo>
                    <a:pt x="64" y="117"/>
                    <a:pt x="64" y="117"/>
                    <a:pt x="64" y="117"/>
                  </a:cubicBezTo>
                  <a:cubicBezTo>
                    <a:pt x="66" y="117"/>
                    <a:pt x="68" y="115"/>
                    <a:pt x="68" y="114"/>
                  </a:cubicBezTo>
                  <a:cubicBezTo>
                    <a:pt x="68" y="114"/>
                    <a:pt x="68" y="114"/>
                    <a:pt x="66" y="114"/>
                  </a:cubicBezTo>
                  <a:cubicBezTo>
                    <a:pt x="65" y="114"/>
                    <a:pt x="65" y="114"/>
                    <a:pt x="65" y="114"/>
                  </a:cubicBezTo>
                  <a:cubicBezTo>
                    <a:pt x="66" y="113"/>
                    <a:pt x="66" y="113"/>
                    <a:pt x="66" y="113"/>
                  </a:cubicBezTo>
                  <a:cubicBezTo>
                    <a:pt x="67" y="110"/>
                    <a:pt x="69" y="109"/>
                    <a:pt x="71" y="109"/>
                  </a:cubicBezTo>
                  <a:cubicBezTo>
                    <a:pt x="67" y="110"/>
                    <a:pt x="64" y="113"/>
                    <a:pt x="62" y="117"/>
                  </a:cubicBezTo>
                  <a:cubicBezTo>
                    <a:pt x="59" y="122"/>
                    <a:pt x="59" y="128"/>
                    <a:pt x="63" y="133"/>
                  </a:cubicBezTo>
                  <a:cubicBezTo>
                    <a:pt x="63" y="134"/>
                    <a:pt x="63" y="134"/>
                    <a:pt x="63" y="134"/>
                  </a:cubicBezTo>
                  <a:cubicBezTo>
                    <a:pt x="62" y="134"/>
                    <a:pt x="62" y="134"/>
                    <a:pt x="62" y="134"/>
                  </a:cubicBezTo>
                  <a:cubicBezTo>
                    <a:pt x="59" y="135"/>
                    <a:pt x="56" y="136"/>
                    <a:pt x="54" y="136"/>
                  </a:cubicBezTo>
                  <a:cubicBezTo>
                    <a:pt x="54" y="137"/>
                    <a:pt x="54" y="137"/>
                    <a:pt x="54" y="137"/>
                  </a:cubicBezTo>
                  <a:cubicBezTo>
                    <a:pt x="49" y="139"/>
                    <a:pt x="44" y="140"/>
                    <a:pt x="39" y="140"/>
                  </a:cubicBezTo>
                  <a:cubicBezTo>
                    <a:pt x="29" y="140"/>
                    <a:pt x="19" y="135"/>
                    <a:pt x="13" y="127"/>
                  </a:cubicBezTo>
                  <a:cubicBezTo>
                    <a:pt x="5" y="116"/>
                    <a:pt x="2" y="103"/>
                    <a:pt x="6" y="89"/>
                  </a:cubicBezTo>
                  <a:lnTo>
                    <a:pt x="7" y="86"/>
                  </a:lnTo>
                  <a:close/>
                  <a:moveTo>
                    <a:pt x="7" y="93"/>
                  </a:moveTo>
                  <a:cubicBezTo>
                    <a:pt x="4" y="105"/>
                    <a:pt x="7" y="117"/>
                    <a:pt x="14" y="126"/>
                  </a:cubicBezTo>
                  <a:cubicBezTo>
                    <a:pt x="21" y="135"/>
                    <a:pt x="31" y="139"/>
                    <a:pt x="41" y="139"/>
                  </a:cubicBezTo>
                  <a:cubicBezTo>
                    <a:pt x="41" y="139"/>
                    <a:pt x="41" y="139"/>
                    <a:pt x="41" y="139"/>
                  </a:cubicBezTo>
                  <a:cubicBezTo>
                    <a:pt x="16" y="139"/>
                    <a:pt x="10" y="113"/>
                    <a:pt x="7" y="93"/>
                  </a:cubicBezTo>
                  <a:close/>
                  <a:moveTo>
                    <a:pt x="108" y="133"/>
                  </a:moveTo>
                  <a:cubicBezTo>
                    <a:pt x="106" y="133"/>
                    <a:pt x="104" y="134"/>
                    <a:pt x="102" y="135"/>
                  </a:cubicBezTo>
                  <a:cubicBezTo>
                    <a:pt x="99" y="136"/>
                    <a:pt x="95" y="137"/>
                    <a:pt x="92" y="138"/>
                  </a:cubicBezTo>
                  <a:cubicBezTo>
                    <a:pt x="99" y="138"/>
                    <a:pt x="104" y="136"/>
                    <a:pt x="108" y="133"/>
                  </a:cubicBezTo>
                  <a:close/>
                  <a:moveTo>
                    <a:pt x="7" y="86"/>
                  </a:moveTo>
                  <a:cubicBezTo>
                    <a:pt x="7" y="89"/>
                    <a:pt x="7" y="89"/>
                    <a:pt x="7" y="89"/>
                  </a:cubicBezTo>
                  <a:cubicBezTo>
                    <a:pt x="12" y="114"/>
                    <a:pt x="17" y="137"/>
                    <a:pt x="41" y="137"/>
                  </a:cubicBezTo>
                  <a:cubicBezTo>
                    <a:pt x="43" y="137"/>
                    <a:pt x="45" y="137"/>
                    <a:pt x="48" y="137"/>
                  </a:cubicBezTo>
                  <a:cubicBezTo>
                    <a:pt x="32" y="137"/>
                    <a:pt x="19" y="128"/>
                    <a:pt x="13" y="113"/>
                  </a:cubicBezTo>
                  <a:cubicBezTo>
                    <a:pt x="7" y="96"/>
                    <a:pt x="12" y="77"/>
                    <a:pt x="23" y="67"/>
                  </a:cubicBezTo>
                  <a:cubicBezTo>
                    <a:pt x="26" y="65"/>
                    <a:pt x="26" y="65"/>
                    <a:pt x="26" y="65"/>
                  </a:cubicBezTo>
                  <a:cubicBezTo>
                    <a:pt x="26" y="63"/>
                    <a:pt x="27" y="62"/>
                    <a:pt x="27" y="62"/>
                  </a:cubicBezTo>
                  <a:cubicBezTo>
                    <a:pt x="28" y="61"/>
                    <a:pt x="28" y="61"/>
                    <a:pt x="28" y="61"/>
                  </a:cubicBezTo>
                  <a:cubicBezTo>
                    <a:pt x="28" y="61"/>
                    <a:pt x="28" y="61"/>
                    <a:pt x="28" y="61"/>
                  </a:cubicBezTo>
                  <a:cubicBezTo>
                    <a:pt x="30" y="62"/>
                    <a:pt x="31" y="63"/>
                    <a:pt x="32" y="64"/>
                  </a:cubicBezTo>
                  <a:cubicBezTo>
                    <a:pt x="33" y="68"/>
                    <a:pt x="30" y="73"/>
                    <a:pt x="29" y="75"/>
                  </a:cubicBezTo>
                  <a:cubicBezTo>
                    <a:pt x="28" y="76"/>
                    <a:pt x="28" y="76"/>
                    <a:pt x="28" y="76"/>
                  </a:cubicBezTo>
                  <a:cubicBezTo>
                    <a:pt x="28" y="76"/>
                    <a:pt x="28" y="76"/>
                    <a:pt x="28" y="76"/>
                  </a:cubicBezTo>
                  <a:cubicBezTo>
                    <a:pt x="27" y="75"/>
                    <a:pt x="26" y="74"/>
                    <a:pt x="26" y="72"/>
                  </a:cubicBezTo>
                  <a:cubicBezTo>
                    <a:pt x="25" y="70"/>
                    <a:pt x="26" y="68"/>
                    <a:pt x="26" y="66"/>
                  </a:cubicBezTo>
                  <a:cubicBezTo>
                    <a:pt x="24" y="68"/>
                    <a:pt x="24" y="68"/>
                    <a:pt x="24" y="68"/>
                  </a:cubicBezTo>
                  <a:cubicBezTo>
                    <a:pt x="22" y="71"/>
                    <a:pt x="22" y="73"/>
                    <a:pt x="23" y="75"/>
                  </a:cubicBezTo>
                  <a:cubicBezTo>
                    <a:pt x="24" y="78"/>
                    <a:pt x="28" y="80"/>
                    <a:pt x="33" y="80"/>
                  </a:cubicBezTo>
                  <a:cubicBezTo>
                    <a:pt x="36" y="77"/>
                    <a:pt x="41" y="71"/>
                    <a:pt x="39" y="64"/>
                  </a:cubicBezTo>
                  <a:cubicBezTo>
                    <a:pt x="38" y="63"/>
                    <a:pt x="37" y="62"/>
                    <a:pt x="35" y="62"/>
                  </a:cubicBezTo>
                  <a:cubicBezTo>
                    <a:pt x="36" y="62"/>
                    <a:pt x="36" y="62"/>
                    <a:pt x="36" y="62"/>
                  </a:cubicBezTo>
                  <a:cubicBezTo>
                    <a:pt x="38" y="64"/>
                    <a:pt x="39" y="69"/>
                    <a:pt x="38" y="73"/>
                  </a:cubicBezTo>
                  <a:cubicBezTo>
                    <a:pt x="36" y="77"/>
                    <a:pt x="34" y="79"/>
                    <a:pt x="30" y="79"/>
                  </a:cubicBezTo>
                  <a:cubicBezTo>
                    <a:pt x="30" y="79"/>
                    <a:pt x="30" y="79"/>
                    <a:pt x="30" y="79"/>
                  </a:cubicBezTo>
                  <a:cubicBezTo>
                    <a:pt x="30" y="79"/>
                    <a:pt x="30" y="79"/>
                    <a:pt x="29" y="79"/>
                  </a:cubicBezTo>
                  <a:cubicBezTo>
                    <a:pt x="28" y="78"/>
                    <a:pt x="28" y="78"/>
                    <a:pt x="28" y="78"/>
                  </a:cubicBezTo>
                  <a:cubicBezTo>
                    <a:pt x="29" y="78"/>
                    <a:pt x="29" y="78"/>
                    <a:pt x="29" y="78"/>
                  </a:cubicBezTo>
                  <a:cubicBezTo>
                    <a:pt x="29" y="76"/>
                    <a:pt x="30" y="75"/>
                    <a:pt x="31" y="74"/>
                  </a:cubicBezTo>
                  <a:cubicBezTo>
                    <a:pt x="33" y="71"/>
                    <a:pt x="35" y="68"/>
                    <a:pt x="34" y="62"/>
                  </a:cubicBezTo>
                  <a:cubicBezTo>
                    <a:pt x="34" y="61"/>
                    <a:pt x="34" y="61"/>
                    <a:pt x="34" y="61"/>
                  </a:cubicBezTo>
                  <a:cubicBezTo>
                    <a:pt x="33" y="61"/>
                    <a:pt x="31" y="60"/>
                    <a:pt x="30" y="58"/>
                  </a:cubicBezTo>
                  <a:cubicBezTo>
                    <a:pt x="30" y="58"/>
                    <a:pt x="30" y="58"/>
                    <a:pt x="30" y="58"/>
                  </a:cubicBezTo>
                  <a:cubicBezTo>
                    <a:pt x="30" y="58"/>
                    <a:pt x="30" y="58"/>
                    <a:pt x="30" y="58"/>
                  </a:cubicBezTo>
                  <a:cubicBezTo>
                    <a:pt x="38" y="39"/>
                    <a:pt x="34" y="10"/>
                    <a:pt x="18" y="2"/>
                  </a:cubicBezTo>
                  <a:cubicBezTo>
                    <a:pt x="18" y="5"/>
                    <a:pt x="20" y="8"/>
                    <a:pt x="23" y="11"/>
                  </a:cubicBezTo>
                  <a:cubicBezTo>
                    <a:pt x="26" y="14"/>
                    <a:pt x="29" y="18"/>
                    <a:pt x="30" y="24"/>
                  </a:cubicBezTo>
                  <a:cubicBezTo>
                    <a:pt x="30" y="26"/>
                    <a:pt x="30" y="28"/>
                    <a:pt x="30" y="30"/>
                  </a:cubicBezTo>
                  <a:cubicBezTo>
                    <a:pt x="31" y="32"/>
                    <a:pt x="31" y="32"/>
                    <a:pt x="31" y="32"/>
                  </a:cubicBezTo>
                  <a:cubicBezTo>
                    <a:pt x="35" y="38"/>
                    <a:pt x="33" y="44"/>
                    <a:pt x="31" y="49"/>
                  </a:cubicBezTo>
                  <a:cubicBezTo>
                    <a:pt x="30" y="52"/>
                    <a:pt x="29" y="55"/>
                    <a:pt x="29" y="58"/>
                  </a:cubicBezTo>
                  <a:cubicBezTo>
                    <a:pt x="29" y="61"/>
                    <a:pt x="29" y="61"/>
                    <a:pt x="29" y="61"/>
                  </a:cubicBezTo>
                  <a:cubicBezTo>
                    <a:pt x="27" y="58"/>
                    <a:pt x="27" y="58"/>
                    <a:pt x="27" y="58"/>
                  </a:cubicBezTo>
                  <a:cubicBezTo>
                    <a:pt x="25" y="53"/>
                    <a:pt x="26" y="49"/>
                    <a:pt x="28" y="44"/>
                  </a:cubicBezTo>
                  <a:cubicBezTo>
                    <a:pt x="29" y="40"/>
                    <a:pt x="31" y="36"/>
                    <a:pt x="30" y="32"/>
                  </a:cubicBezTo>
                  <a:cubicBezTo>
                    <a:pt x="30" y="32"/>
                    <a:pt x="30" y="32"/>
                    <a:pt x="30" y="32"/>
                  </a:cubicBezTo>
                  <a:cubicBezTo>
                    <a:pt x="30" y="35"/>
                    <a:pt x="29" y="38"/>
                    <a:pt x="28" y="42"/>
                  </a:cubicBezTo>
                  <a:cubicBezTo>
                    <a:pt x="26" y="47"/>
                    <a:pt x="24" y="53"/>
                    <a:pt x="24" y="59"/>
                  </a:cubicBezTo>
                  <a:cubicBezTo>
                    <a:pt x="25" y="60"/>
                    <a:pt x="25" y="60"/>
                    <a:pt x="25" y="60"/>
                  </a:cubicBezTo>
                  <a:cubicBezTo>
                    <a:pt x="24" y="60"/>
                    <a:pt x="24" y="60"/>
                    <a:pt x="24" y="60"/>
                  </a:cubicBezTo>
                  <a:cubicBezTo>
                    <a:pt x="23" y="61"/>
                    <a:pt x="22" y="61"/>
                    <a:pt x="21" y="61"/>
                  </a:cubicBezTo>
                  <a:cubicBezTo>
                    <a:pt x="21" y="61"/>
                    <a:pt x="21" y="61"/>
                    <a:pt x="21" y="61"/>
                  </a:cubicBezTo>
                  <a:cubicBezTo>
                    <a:pt x="20" y="61"/>
                    <a:pt x="20" y="61"/>
                    <a:pt x="19" y="62"/>
                  </a:cubicBezTo>
                  <a:cubicBezTo>
                    <a:pt x="18" y="69"/>
                    <a:pt x="14" y="74"/>
                    <a:pt x="11" y="79"/>
                  </a:cubicBezTo>
                  <a:cubicBezTo>
                    <a:pt x="10" y="82"/>
                    <a:pt x="8" y="84"/>
                    <a:pt x="7" y="86"/>
                  </a:cubicBezTo>
                  <a:close/>
                  <a:moveTo>
                    <a:pt x="85" y="136"/>
                  </a:moveTo>
                  <a:cubicBezTo>
                    <a:pt x="86" y="136"/>
                    <a:pt x="87" y="137"/>
                    <a:pt x="89" y="137"/>
                  </a:cubicBezTo>
                  <a:cubicBezTo>
                    <a:pt x="93" y="137"/>
                    <a:pt x="97" y="135"/>
                    <a:pt x="101" y="133"/>
                  </a:cubicBezTo>
                  <a:cubicBezTo>
                    <a:pt x="105" y="132"/>
                    <a:pt x="108" y="131"/>
                    <a:pt x="110" y="131"/>
                  </a:cubicBezTo>
                  <a:cubicBezTo>
                    <a:pt x="111" y="131"/>
                    <a:pt x="111" y="131"/>
                    <a:pt x="111" y="131"/>
                  </a:cubicBezTo>
                  <a:cubicBezTo>
                    <a:pt x="113" y="129"/>
                    <a:pt x="116" y="127"/>
                    <a:pt x="118" y="126"/>
                  </a:cubicBezTo>
                  <a:cubicBezTo>
                    <a:pt x="120" y="125"/>
                    <a:pt x="122" y="125"/>
                    <a:pt x="123" y="124"/>
                  </a:cubicBezTo>
                  <a:cubicBezTo>
                    <a:pt x="122" y="124"/>
                    <a:pt x="122" y="123"/>
                    <a:pt x="121" y="123"/>
                  </a:cubicBezTo>
                  <a:cubicBezTo>
                    <a:pt x="117" y="123"/>
                    <a:pt x="111" y="126"/>
                    <a:pt x="106" y="129"/>
                  </a:cubicBezTo>
                  <a:cubicBezTo>
                    <a:pt x="99" y="132"/>
                    <a:pt x="92" y="136"/>
                    <a:pt x="85" y="136"/>
                  </a:cubicBezTo>
                  <a:close/>
                  <a:moveTo>
                    <a:pt x="64" y="126"/>
                  </a:moveTo>
                  <a:cubicBezTo>
                    <a:pt x="65" y="126"/>
                    <a:pt x="66" y="126"/>
                    <a:pt x="67" y="127"/>
                  </a:cubicBezTo>
                  <a:cubicBezTo>
                    <a:pt x="68" y="128"/>
                    <a:pt x="69" y="128"/>
                    <a:pt x="70" y="128"/>
                  </a:cubicBezTo>
                  <a:cubicBezTo>
                    <a:pt x="70" y="128"/>
                    <a:pt x="70" y="128"/>
                    <a:pt x="70" y="128"/>
                  </a:cubicBezTo>
                  <a:cubicBezTo>
                    <a:pt x="70" y="128"/>
                    <a:pt x="71" y="128"/>
                    <a:pt x="71" y="127"/>
                  </a:cubicBezTo>
                  <a:cubicBezTo>
                    <a:pt x="72" y="125"/>
                    <a:pt x="75" y="121"/>
                    <a:pt x="74" y="118"/>
                  </a:cubicBezTo>
                  <a:cubicBezTo>
                    <a:pt x="74" y="117"/>
                    <a:pt x="73" y="116"/>
                    <a:pt x="72" y="115"/>
                  </a:cubicBezTo>
                  <a:cubicBezTo>
                    <a:pt x="70" y="114"/>
                    <a:pt x="70" y="114"/>
                    <a:pt x="70" y="114"/>
                  </a:cubicBezTo>
                  <a:cubicBezTo>
                    <a:pt x="70" y="114"/>
                    <a:pt x="70" y="114"/>
                    <a:pt x="70" y="114"/>
                  </a:cubicBezTo>
                  <a:cubicBezTo>
                    <a:pt x="70" y="116"/>
                    <a:pt x="67" y="118"/>
                    <a:pt x="64" y="118"/>
                  </a:cubicBezTo>
                  <a:cubicBezTo>
                    <a:pt x="64" y="118"/>
                    <a:pt x="64" y="118"/>
                    <a:pt x="64" y="118"/>
                  </a:cubicBezTo>
                  <a:lnTo>
                    <a:pt x="64" y="126"/>
                  </a:lnTo>
                  <a:close/>
                  <a:moveTo>
                    <a:pt x="75" y="116"/>
                  </a:moveTo>
                  <a:cubicBezTo>
                    <a:pt x="75" y="117"/>
                    <a:pt x="75" y="117"/>
                    <a:pt x="75" y="118"/>
                  </a:cubicBezTo>
                  <a:cubicBezTo>
                    <a:pt x="76" y="121"/>
                    <a:pt x="74" y="125"/>
                    <a:pt x="72" y="128"/>
                  </a:cubicBezTo>
                  <a:cubicBezTo>
                    <a:pt x="75" y="126"/>
                    <a:pt x="77" y="121"/>
                    <a:pt x="77" y="118"/>
                  </a:cubicBezTo>
                  <a:cubicBezTo>
                    <a:pt x="76" y="118"/>
                    <a:pt x="76" y="117"/>
                    <a:pt x="75" y="116"/>
                  </a:cubicBezTo>
                  <a:close/>
                  <a:moveTo>
                    <a:pt x="70" y="114"/>
                  </a:moveTo>
                  <a:cubicBezTo>
                    <a:pt x="72" y="114"/>
                    <a:pt x="72" y="114"/>
                    <a:pt x="72" y="114"/>
                  </a:cubicBezTo>
                  <a:cubicBezTo>
                    <a:pt x="76" y="115"/>
                    <a:pt x="78" y="117"/>
                    <a:pt x="78" y="118"/>
                  </a:cubicBezTo>
                  <a:cubicBezTo>
                    <a:pt x="79" y="121"/>
                    <a:pt x="77" y="125"/>
                    <a:pt x="74" y="128"/>
                  </a:cubicBezTo>
                  <a:cubicBezTo>
                    <a:pt x="79" y="126"/>
                    <a:pt x="79" y="122"/>
                    <a:pt x="79" y="120"/>
                  </a:cubicBezTo>
                  <a:cubicBezTo>
                    <a:pt x="79" y="116"/>
                    <a:pt x="76" y="110"/>
                    <a:pt x="72" y="110"/>
                  </a:cubicBezTo>
                  <a:cubicBezTo>
                    <a:pt x="71" y="110"/>
                    <a:pt x="69" y="111"/>
                    <a:pt x="68" y="113"/>
                  </a:cubicBezTo>
                  <a:cubicBezTo>
                    <a:pt x="69" y="113"/>
                    <a:pt x="69" y="113"/>
                    <a:pt x="70" y="114"/>
                  </a:cubicBezTo>
                  <a:close/>
                  <a:moveTo>
                    <a:pt x="122" y="122"/>
                  </a:moveTo>
                  <a:cubicBezTo>
                    <a:pt x="123" y="122"/>
                    <a:pt x="124" y="122"/>
                    <a:pt x="125" y="123"/>
                  </a:cubicBezTo>
                  <a:cubicBezTo>
                    <a:pt x="126" y="123"/>
                    <a:pt x="126" y="123"/>
                    <a:pt x="126" y="123"/>
                  </a:cubicBezTo>
                  <a:cubicBezTo>
                    <a:pt x="125" y="124"/>
                    <a:pt x="125" y="124"/>
                    <a:pt x="125" y="124"/>
                  </a:cubicBezTo>
                  <a:cubicBezTo>
                    <a:pt x="125" y="124"/>
                    <a:pt x="124" y="125"/>
                    <a:pt x="123" y="125"/>
                  </a:cubicBezTo>
                  <a:cubicBezTo>
                    <a:pt x="127" y="124"/>
                    <a:pt x="131" y="123"/>
                    <a:pt x="136" y="123"/>
                  </a:cubicBezTo>
                  <a:cubicBezTo>
                    <a:pt x="139" y="123"/>
                    <a:pt x="141" y="123"/>
                    <a:pt x="143" y="124"/>
                  </a:cubicBezTo>
                  <a:cubicBezTo>
                    <a:pt x="140" y="122"/>
                    <a:pt x="136" y="121"/>
                    <a:pt x="131" y="121"/>
                  </a:cubicBezTo>
                  <a:cubicBezTo>
                    <a:pt x="128" y="121"/>
                    <a:pt x="125" y="121"/>
                    <a:pt x="122" y="122"/>
                  </a:cubicBezTo>
                  <a:close/>
                  <a:moveTo>
                    <a:pt x="72" y="109"/>
                  </a:moveTo>
                  <a:cubicBezTo>
                    <a:pt x="77" y="109"/>
                    <a:pt x="81" y="115"/>
                    <a:pt x="81" y="120"/>
                  </a:cubicBezTo>
                  <a:cubicBezTo>
                    <a:pt x="81" y="121"/>
                    <a:pt x="81" y="122"/>
                    <a:pt x="81" y="123"/>
                  </a:cubicBezTo>
                  <a:cubicBezTo>
                    <a:pt x="82" y="121"/>
                    <a:pt x="82" y="118"/>
                    <a:pt x="81" y="114"/>
                  </a:cubicBezTo>
                  <a:cubicBezTo>
                    <a:pt x="79" y="110"/>
                    <a:pt x="75" y="108"/>
                    <a:pt x="71" y="109"/>
                  </a:cubicBezTo>
                  <a:cubicBezTo>
                    <a:pt x="72" y="109"/>
                    <a:pt x="72" y="109"/>
                    <a:pt x="72" y="109"/>
                  </a:cubicBezTo>
                  <a:close/>
                  <a:moveTo>
                    <a:pt x="36" y="65"/>
                  </a:moveTo>
                  <a:cubicBezTo>
                    <a:pt x="36" y="69"/>
                    <a:pt x="34" y="72"/>
                    <a:pt x="32" y="74"/>
                  </a:cubicBezTo>
                  <a:cubicBezTo>
                    <a:pt x="32" y="75"/>
                    <a:pt x="31" y="76"/>
                    <a:pt x="31" y="77"/>
                  </a:cubicBezTo>
                  <a:cubicBezTo>
                    <a:pt x="34" y="77"/>
                    <a:pt x="36" y="74"/>
                    <a:pt x="36" y="73"/>
                  </a:cubicBezTo>
                  <a:cubicBezTo>
                    <a:pt x="37" y="70"/>
                    <a:pt x="37" y="67"/>
                    <a:pt x="36" y="65"/>
                  </a:cubicBezTo>
                  <a:close/>
                  <a:moveTo>
                    <a:pt x="28" y="63"/>
                  </a:moveTo>
                  <a:cubicBezTo>
                    <a:pt x="27" y="65"/>
                    <a:pt x="27" y="69"/>
                    <a:pt x="27" y="72"/>
                  </a:cubicBezTo>
                  <a:cubicBezTo>
                    <a:pt x="27" y="73"/>
                    <a:pt x="28" y="73"/>
                    <a:pt x="28" y="74"/>
                  </a:cubicBezTo>
                  <a:cubicBezTo>
                    <a:pt x="30" y="71"/>
                    <a:pt x="32" y="67"/>
                    <a:pt x="31" y="65"/>
                  </a:cubicBezTo>
                  <a:cubicBezTo>
                    <a:pt x="30" y="64"/>
                    <a:pt x="30" y="63"/>
                    <a:pt x="28" y="63"/>
                  </a:cubicBezTo>
                  <a:close/>
                  <a:moveTo>
                    <a:pt x="32" y="36"/>
                  </a:moveTo>
                  <a:cubicBezTo>
                    <a:pt x="31" y="39"/>
                    <a:pt x="30" y="42"/>
                    <a:pt x="29" y="44"/>
                  </a:cubicBezTo>
                  <a:cubicBezTo>
                    <a:pt x="28" y="48"/>
                    <a:pt x="27" y="51"/>
                    <a:pt x="28" y="55"/>
                  </a:cubicBezTo>
                  <a:cubicBezTo>
                    <a:pt x="28" y="53"/>
                    <a:pt x="29" y="51"/>
                    <a:pt x="29" y="49"/>
                  </a:cubicBezTo>
                  <a:cubicBezTo>
                    <a:pt x="31" y="45"/>
                    <a:pt x="32" y="41"/>
                    <a:pt x="32" y="36"/>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72" name="Freeform 47"/>
            <p:cNvSpPr>
              <a:spLocks noEditPoints="1"/>
            </p:cNvSpPr>
            <p:nvPr/>
          </p:nvSpPr>
          <p:spPr bwMode="auto">
            <a:xfrm>
              <a:off x="895350" y="3316288"/>
              <a:ext cx="363538" cy="328613"/>
            </a:xfrm>
            <a:custGeom>
              <a:avLst/>
              <a:gdLst>
                <a:gd name="T0" fmla="*/ 50 w 161"/>
                <a:gd name="T1" fmla="*/ 8 h 146"/>
                <a:gd name="T2" fmla="*/ 60 w 161"/>
                <a:gd name="T3" fmla="*/ 25 h 146"/>
                <a:gd name="T4" fmla="*/ 54 w 161"/>
                <a:gd name="T5" fmla="*/ 17 h 146"/>
                <a:gd name="T6" fmla="*/ 63 w 161"/>
                <a:gd name="T7" fmla="*/ 34 h 146"/>
                <a:gd name="T8" fmla="*/ 49 w 161"/>
                <a:gd name="T9" fmla="*/ 37 h 146"/>
                <a:gd name="T10" fmla="*/ 41 w 161"/>
                <a:gd name="T11" fmla="*/ 13 h 146"/>
                <a:gd name="T12" fmla="*/ 16 w 161"/>
                <a:gd name="T13" fmla="*/ 62 h 146"/>
                <a:gd name="T14" fmla="*/ 34 w 161"/>
                <a:gd name="T15" fmla="*/ 92 h 146"/>
                <a:gd name="T16" fmla="*/ 27 w 161"/>
                <a:gd name="T17" fmla="*/ 146 h 146"/>
                <a:gd name="T18" fmla="*/ 33 w 161"/>
                <a:gd name="T19" fmla="*/ 104 h 146"/>
                <a:gd name="T20" fmla="*/ 26 w 161"/>
                <a:gd name="T21" fmla="*/ 102 h 146"/>
                <a:gd name="T22" fmla="*/ 30 w 161"/>
                <a:gd name="T23" fmla="*/ 101 h 146"/>
                <a:gd name="T24" fmla="*/ 4 w 161"/>
                <a:gd name="T25" fmla="*/ 60 h 146"/>
                <a:gd name="T26" fmla="*/ 41 w 161"/>
                <a:gd name="T27" fmla="*/ 10 h 146"/>
                <a:gd name="T28" fmla="*/ 51 w 161"/>
                <a:gd name="T29" fmla="*/ 4 h 146"/>
                <a:gd name="T30" fmla="*/ 145 w 161"/>
                <a:gd name="T31" fmla="*/ 13 h 146"/>
                <a:gd name="T32" fmla="*/ 142 w 161"/>
                <a:gd name="T33" fmla="*/ 0 h 146"/>
                <a:gd name="T34" fmla="*/ 141 w 161"/>
                <a:gd name="T35" fmla="*/ 33 h 146"/>
                <a:gd name="T36" fmla="*/ 50 w 161"/>
                <a:gd name="T37" fmla="*/ 8 h 146"/>
                <a:gd name="T38" fmla="*/ 137 w 161"/>
                <a:gd name="T39" fmla="*/ 31 h 146"/>
                <a:gd name="T40" fmla="*/ 148 w 161"/>
                <a:gd name="T41" fmla="*/ 16 h 146"/>
                <a:gd name="T42" fmla="*/ 70 w 161"/>
                <a:gd name="T43" fmla="*/ 8 h 146"/>
                <a:gd name="T44" fmla="*/ 137 w 161"/>
                <a:gd name="T45" fmla="*/ 31 h 146"/>
                <a:gd name="T46" fmla="*/ 26 w 161"/>
                <a:gd name="T47" fmla="*/ 84 h 146"/>
                <a:gd name="T48" fmla="*/ 22 w 161"/>
                <a:gd name="T49" fmla="*/ 16 h 146"/>
                <a:gd name="T50" fmla="*/ 26 w 161"/>
                <a:gd name="T51" fmla="*/ 84 h 146"/>
                <a:gd name="T52" fmla="*/ 57 w 161"/>
                <a:gd name="T53" fmla="*/ 28 h 146"/>
                <a:gd name="T54" fmla="*/ 46 w 161"/>
                <a:gd name="T55" fmla="*/ 16 h 146"/>
                <a:gd name="T56" fmla="*/ 57 w 161"/>
                <a:gd name="T57" fmla="*/ 28 h 146"/>
                <a:gd name="T58" fmla="*/ 57 w 161"/>
                <a:gd name="T59" fmla="*/ 31 h 146"/>
                <a:gd name="T60" fmla="*/ 46 w 161"/>
                <a:gd name="T61" fmla="*/ 28 h 146"/>
                <a:gd name="T62" fmla="*/ 57 w 161"/>
                <a:gd name="T63" fmla="*/ 31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61" h="146">
                  <a:moveTo>
                    <a:pt x="50" y="8"/>
                  </a:moveTo>
                  <a:cubicBezTo>
                    <a:pt x="55" y="14"/>
                    <a:pt x="53" y="20"/>
                    <a:pt x="60" y="25"/>
                  </a:cubicBezTo>
                  <a:cubicBezTo>
                    <a:pt x="62" y="23"/>
                    <a:pt x="58" y="18"/>
                    <a:pt x="54" y="17"/>
                  </a:cubicBezTo>
                  <a:cubicBezTo>
                    <a:pt x="64" y="13"/>
                    <a:pt x="65" y="25"/>
                    <a:pt x="63" y="34"/>
                  </a:cubicBezTo>
                  <a:cubicBezTo>
                    <a:pt x="59" y="36"/>
                    <a:pt x="55" y="37"/>
                    <a:pt x="49" y="37"/>
                  </a:cubicBezTo>
                  <a:cubicBezTo>
                    <a:pt x="43" y="31"/>
                    <a:pt x="43" y="19"/>
                    <a:pt x="41" y="13"/>
                  </a:cubicBezTo>
                  <a:cubicBezTo>
                    <a:pt x="14" y="14"/>
                    <a:pt x="9" y="41"/>
                    <a:pt x="16" y="62"/>
                  </a:cubicBezTo>
                  <a:cubicBezTo>
                    <a:pt x="19" y="72"/>
                    <a:pt x="30" y="81"/>
                    <a:pt x="34" y="92"/>
                  </a:cubicBezTo>
                  <a:cubicBezTo>
                    <a:pt x="41" y="111"/>
                    <a:pt x="38" y="129"/>
                    <a:pt x="27" y="146"/>
                  </a:cubicBezTo>
                  <a:cubicBezTo>
                    <a:pt x="28" y="137"/>
                    <a:pt x="39" y="121"/>
                    <a:pt x="33" y="104"/>
                  </a:cubicBezTo>
                  <a:cubicBezTo>
                    <a:pt x="31" y="102"/>
                    <a:pt x="29" y="102"/>
                    <a:pt x="26" y="102"/>
                  </a:cubicBezTo>
                  <a:cubicBezTo>
                    <a:pt x="26" y="100"/>
                    <a:pt x="28" y="101"/>
                    <a:pt x="30" y="101"/>
                  </a:cubicBezTo>
                  <a:cubicBezTo>
                    <a:pt x="28" y="89"/>
                    <a:pt x="7" y="79"/>
                    <a:pt x="4" y="60"/>
                  </a:cubicBezTo>
                  <a:cubicBezTo>
                    <a:pt x="1" y="34"/>
                    <a:pt x="12" y="6"/>
                    <a:pt x="41" y="10"/>
                  </a:cubicBezTo>
                  <a:cubicBezTo>
                    <a:pt x="45" y="9"/>
                    <a:pt x="47" y="5"/>
                    <a:pt x="51" y="4"/>
                  </a:cubicBezTo>
                  <a:cubicBezTo>
                    <a:pt x="86" y="1"/>
                    <a:pt x="128" y="46"/>
                    <a:pt x="145" y="13"/>
                  </a:cubicBezTo>
                  <a:cubicBezTo>
                    <a:pt x="146" y="6"/>
                    <a:pt x="144" y="3"/>
                    <a:pt x="142" y="0"/>
                  </a:cubicBezTo>
                  <a:cubicBezTo>
                    <a:pt x="161" y="2"/>
                    <a:pt x="149" y="29"/>
                    <a:pt x="141" y="33"/>
                  </a:cubicBezTo>
                  <a:cubicBezTo>
                    <a:pt x="111" y="47"/>
                    <a:pt x="71" y="4"/>
                    <a:pt x="50" y="8"/>
                  </a:cubicBezTo>
                  <a:close/>
                  <a:moveTo>
                    <a:pt x="137" y="31"/>
                  </a:moveTo>
                  <a:cubicBezTo>
                    <a:pt x="142" y="29"/>
                    <a:pt x="151" y="17"/>
                    <a:pt x="148" y="16"/>
                  </a:cubicBezTo>
                  <a:cubicBezTo>
                    <a:pt x="130" y="43"/>
                    <a:pt x="93" y="14"/>
                    <a:pt x="70" y="8"/>
                  </a:cubicBezTo>
                  <a:cubicBezTo>
                    <a:pt x="87" y="21"/>
                    <a:pt x="105" y="33"/>
                    <a:pt x="137" y="31"/>
                  </a:cubicBezTo>
                  <a:close/>
                  <a:moveTo>
                    <a:pt x="26" y="84"/>
                  </a:moveTo>
                  <a:cubicBezTo>
                    <a:pt x="10" y="71"/>
                    <a:pt x="7" y="27"/>
                    <a:pt x="22" y="16"/>
                  </a:cubicBezTo>
                  <a:cubicBezTo>
                    <a:pt x="0" y="29"/>
                    <a:pt x="5" y="78"/>
                    <a:pt x="26" y="84"/>
                  </a:cubicBezTo>
                  <a:close/>
                  <a:moveTo>
                    <a:pt x="57" y="28"/>
                  </a:moveTo>
                  <a:cubicBezTo>
                    <a:pt x="55" y="22"/>
                    <a:pt x="53" y="16"/>
                    <a:pt x="46" y="16"/>
                  </a:cubicBezTo>
                  <a:cubicBezTo>
                    <a:pt x="46" y="23"/>
                    <a:pt x="50" y="27"/>
                    <a:pt x="57" y="28"/>
                  </a:cubicBezTo>
                  <a:close/>
                  <a:moveTo>
                    <a:pt x="57" y="31"/>
                  </a:moveTo>
                  <a:cubicBezTo>
                    <a:pt x="51" y="33"/>
                    <a:pt x="49" y="24"/>
                    <a:pt x="46" y="28"/>
                  </a:cubicBezTo>
                  <a:cubicBezTo>
                    <a:pt x="47" y="31"/>
                    <a:pt x="56" y="40"/>
                    <a:pt x="57" y="31"/>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73" name="Freeform 48"/>
            <p:cNvSpPr>
              <a:spLocks noEditPoints="1"/>
            </p:cNvSpPr>
            <p:nvPr/>
          </p:nvSpPr>
          <p:spPr bwMode="auto">
            <a:xfrm>
              <a:off x="903288" y="3313113"/>
              <a:ext cx="336550" cy="338138"/>
            </a:xfrm>
            <a:custGeom>
              <a:avLst/>
              <a:gdLst>
                <a:gd name="T0" fmla="*/ 81 w 150"/>
                <a:gd name="T1" fmla="*/ 22 h 150"/>
                <a:gd name="T2" fmla="*/ 52 w 150"/>
                <a:gd name="T3" fmla="*/ 17 h 150"/>
                <a:gd name="T4" fmla="*/ 60 w 150"/>
                <a:gd name="T5" fmla="*/ 35 h 150"/>
                <a:gd name="T6" fmla="*/ 45 w 150"/>
                <a:gd name="T7" fmla="*/ 39 h 150"/>
                <a:gd name="T8" fmla="*/ 39 w 150"/>
                <a:gd name="T9" fmla="*/ 20 h 150"/>
                <a:gd name="T10" fmla="*/ 14 w 150"/>
                <a:gd name="T11" fmla="*/ 63 h 150"/>
                <a:gd name="T12" fmla="*/ 25 w 150"/>
                <a:gd name="T13" fmla="*/ 148 h 150"/>
                <a:gd name="T14" fmla="*/ 26 w 150"/>
                <a:gd name="T15" fmla="*/ 137 h 150"/>
                <a:gd name="T16" fmla="*/ 23 w 150"/>
                <a:gd name="T17" fmla="*/ 104 h 150"/>
                <a:gd name="T18" fmla="*/ 26 w 150"/>
                <a:gd name="T19" fmla="*/ 101 h 150"/>
                <a:gd name="T20" fmla="*/ 1 w 150"/>
                <a:gd name="T21" fmla="*/ 61 h 150"/>
                <a:gd name="T22" fmla="*/ 38 w 150"/>
                <a:gd name="T23" fmla="*/ 10 h 150"/>
                <a:gd name="T24" fmla="*/ 91 w 150"/>
                <a:gd name="T25" fmla="*/ 16 h 150"/>
                <a:gd name="T26" fmla="*/ 139 w 150"/>
                <a:gd name="T27" fmla="*/ 2 h 150"/>
                <a:gd name="T28" fmla="*/ 150 w 150"/>
                <a:gd name="T29" fmla="*/ 12 h 150"/>
                <a:gd name="T30" fmla="*/ 82 w 150"/>
                <a:gd name="T31" fmla="*/ 20 h 150"/>
                <a:gd name="T32" fmla="*/ 141 w 150"/>
                <a:gd name="T33" fmla="*/ 2 h 150"/>
                <a:gd name="T34" fmla="*/ 143 w 150"/>
                <a:gd name="T35" fmla="*/ 14 h 150"/>
                <a:gd name="T36" fmla="*/ 44 w 150"/>
                <a:gd name="T37" fmla="*/ 9 h 150"/>
                <a:gd name="T38" fmla="*/ 38 w 150"/>
                <a:gd name="T39" fmla="*/ 12 h 150"/>
                <a:gd name="T40" fmla="*/ 2 w 150"/>
                <a:gd name="T41" fmla="*/ 60 h 150"/>
                <a:gd name="T42" fmla="*/ 28 w 150"/>
                <a:gd name="T43" fmla="*/ 102 h 150"/>
                <a:gd name="T44" fmla="*/ 30 w 150"/>
                <a:gd name="T45" fmla="*/ 104 h 150"/>
                <a:gd name="T46" fmla="*/ 32 w 150"/>
                <a:gd name="T47" fmla="*/ 116 h 150"/>
                <a:gd name="T48" fmla="*/ 31 w 150"/>
                <a:gd name="T49" fmla="*/ 93 h 150"/>
                <a:gd name="T50" fmla="*/ 11 w 150"/>
                <a:gd name="T51" fmla="*/ 61 h 150"/>
                <a:gd name="T52" fmla="*/ 23 w 150"/>
                <a:gd name="T53" fmla="*/ 85 h 150"/>
                <a:gd name="T54" fmla="*/ 19 w 150"/>
                <a:gd name="T55" fmla="*/ 17 h 150"/>
                <a:gd name="T56" fmla="*/ 39 w 150"/>
                <a:gd name="T57" fmla="*/ 13 h 150"/>
                <a:gd name="T58" fmla="*/ 42 w 150"/>
                <a:gd name="T59" fmla="*/ 29 h 150"/>
                <a:gd name="T60" fmla="*/ 48 w 150"/>
                <a:gd name="T61" fmla="*/ 29 h 150"/>
                <a:gd name="T62" fmla="*/ 55 w 150"/>
                <a:gd name="T63" fmla="*/ 32 h 150"/>
                <a:gd name="T64" fmla="*/ 42 w 150"/>
                <a:gd name="T65" fmla="*/ 30 h 150"/>
                <a:gd name="T66" fmla="*/ 60 w 150"/>
                <a:gd name="T67" fmla="*/ 27 h 150"/>
                <a:gd name="T68" fmla="*/ 58 w 150"/>
                <a:gd name="T69" fmla="*/ 25 h 150"/>
                <a:gd name="T70" fmla="*/ 56 w 150"/>
                <a:gd name="T71" fmla="*/ 27 h 150"/>
                <a:gd name="T72" fmla="*/ 50 w 150"/>
                <a:gd name="T73" fmla="*/ 18 h 150"/>
                <a:gd name="T74" fmla="*/ 45 w 150"/>
                <a:gd name="T75" fmla="*/ 9 h 150"/>
                <a:gd name="T76" fmla="*/ 57 w 150"/>
                <a:gd name="T77" fmla="*/ 25 h 150"/>
                <a:gd name="T78" fmla="*/ 53 w 150"/>
                <a:gd name="T79" fmla="*/ 33 h 150"/>
                <a:gd name="T80" fmla="*/ 44 w 150"/>
                <a:gd name="T81" fmla="*/ 29 h 150"/>
                <a:gd name="T82" fmla="*/ 8 w 150"/>
                <a:gd name="T83" fmla="*/ 46 h 150"/>
                <a:gd name="T84" fmla="*/ 146 w 150"/>
                <a:gd name="T85" fmla="*/ 18 h 150"/>
                <a:gd name="T86" fmla="*/ 134 w 150"/>
                <a:gd name="T87" fmla="*/ 33 h 150"/>
                <a:gd name="T88" fmla="*/ 67 w 150"/>
                <a:gd name="T89" fmla="*/ 9 h 150"/>
                <a:gd name="T90" fmla="*/ 145 w 150"/>
                <a:gd name="T91" fmla="*/ 16 h 150"/>
                <a:gd name="T92" fmla="*/ 133 w 150"/>
                <a:gd name="T93" fmla="*/ 31 h 150"/>
                <a:gd name="T94" fmla="*/ 71 w 150"/>
                <a:gd name="T95" fmla="*/ 11 h 150"/>
                <a:gd name="T96" fmla="*/ 54 w 150"/>
                <a:gd name="T97" fmla="*/ 30 h 150"/>
                <a:gd name="T98" fmla="*/ 43 w 150"/>
                <a:gd name="T99" fmla="*/ 16 h 150"/>
                <a:gd name="T100" fmla="*/ 43 w 150"/>
                <a:gd name="T101" fmla="*/ 17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50" h="150">
                  <a:moveTo>
                    <a:pt x="150" y="12"/>
                  </a:moveTo>
                  <a:cubicBezTo>
                    <a:pt x="150" y="20"/>
                    <a:pt x="143" y="32"/>
                    <a:pt x="138" y="34"/>
                  </a:cubicBezTo>
                  <a:cubicBezTo>
                    <a:pt x="120" y="43"/>
                    <a:pt x="99" y="32"/>
                    <a:pt x="81" y="22"/>
                  </a:cubicBezTo>
                  <a:cubicBezTo>
                    <a:pt x="69" y="15"/>
                    <a:pt x="57" y="9"/>
                    <a:pt x="48" y="10"/>
                  </a:cubicBezTo>
                  <a:cubicBezTo>
                    <a:pt x="50" y="12"/>
                    <a:pt x="51" y="15"/>
                    <a:pt x="52" y="17"/>
                  </a:cubicBezTo>
                  <a:cubicBezTo>
                    <a:pt x="52" y="17"/>
                    <a:pt x="52" y="17"/>
                    <a:pt x="52" y="17"/>
                  </a:cubicBezTo>
                  <a:cubicBezTo>
                    <a:pt x="54" y="16"/>
                    <a:pt x="56" y="16"/>
                    <a:pt x="58" y="17"/>
                  </a:cubicBezTo>
                  <a:cubicBezTo>
                    <a:pt x="61" y="19"/>
                    <a:pt x="61" y="24"/>
                    <a:pt x="61" y="27"/>
                  </a:cubicBezTo>
                  <a:cubicBezTo>
                    <a:pt x="61" y="30"/>
                    <a:pt x="61" y="33"/>
                    <a:pt x="60" y="35"/>
                  </a:cubicBezTo>
                  <a:cubicBezTo>
                    <a:pt x="60" y="35"/>
                    <a:pt x="60" y="35"/>
                    <a:pt x="60" y="35"/>
                  </a:cubicBezTo>
                  <a:cubicBezTo>
                    <a:pt x="60" y="36"/>
                    <a:pt x="60" y="36"/>
                    <a:pt x="60" y="36"/>
                  </a:cubicBezTo>
                  <a:cubicBezTo>
                    <a:pt x="57" y="38"/>
                    <a:pt x="52" y="39"/>
                    <a:pt x="45" y="39"/>
                  </a:cubicBezTo>
                  <a:cubicBezTo>
                    <a:pt x="45" y="39"/>
                    <a:pt x="45" y="39"/>
                    <a:pt x="45" y="39"/>
                  </a:cubicBezTo>
                  <a:cubicBezTo>
                    <a:pt x="45" y="38"/>
                    <a:pt x="45" y="38"/>
                    <a:pt x="45" y="38"/>
                  </a:cubicBezTo>
                  <a:cubicBezTo>
                    <a:pt x="41" y="34"/>
                    <a:pt x="40" y="26"/>
                    <a:pt x="39" y="20"/>
                  </a:cubicBezTo>
                  <a:cubicBezTo>
                    <a:pt x="39" y="18"/>
                    <a:pt x="38" y="16"/>
                    <a:pt x="38" y="14"/>
                  </a:cubicBezTo>
                  <a:cubicBezTo>
                    <a:pt x="21" y="15"/>
                    <a:pt x="11" y="27"/>
                    <a:pt x="11" y="47"/>
                  </a:cubicBezTo>
                  <a:cubicBezTo>
                    <a:pt x="11" y="52"/>
                    <a:pt x="12" y="58"/>
                    <a:pt x="14" y="63"/>
                  </a:cubicBezTo>
                  <a:cubicBezTo>
                    <a:pt x="15" y="68"/>
                    <a:pt x="18" y="72"/>
                    <a:pt x="22" y="77"/>
                  </a:cubicBezTo>
                  <a:cubicBezTo>
                    <a:pt x="26" y="82"/>
                    <a:pt x="30" y="87"/>
                    <a:pt x="32" y="93"/>
                  </a:cubicBezTo>
                  <a:cubicBezTo>
                    <a:pt x="39" y="111"/>
                    <a:pt x="36" y="130"/>
                    <a:pt x="25" y="148"/>
                  </a:cubicBezTo>
                  <a:cubicBezTo>
                    <a:pt x="23" y="150"/>
                    <a:pt x="23" y="150"/>
                    <a:pt x="23" y="150"/>
                  </a:cubicBezTo>
                  <a:cubicBezTo>
                    <a:pt x="23" y="147"/>
                    <a:pt x="23" y="147"/>
                    <a:pt x="23" y="147"/>
                  </a:cubicBezTo>
                  <a:cubicBezTo>
                    <a:pt x="24" y="144"/>
                    <a:pt x="25" y="141"/>
                    <a:pt x="26" y="137"/>
                  </a:cubicBezTo>
                  <a:cubicBezTo>
                    <a:pt x="28" y="131"/>
                    <a:pt x="31" y="123"/>
                    <a:pt x="31" y="116"/>
                  </a:cubicBezTo>
                  <a:cubicBezTo>
                    <a:pt x="31" y="112"/>
                    <a:pt x="30" y="108"/>
                    <a:pt x="29" y="105"/>
                  </a:cubicBezTo>
                  <a:cubicBezTo>
                    <a:pt x="28" y="104"/>
                    <a:pt x="26" y="104"/>
                    <a:pt x="23" y="104"/>
                  </a:cubicBezTo>
                  <a:cubicBezTo>
                    <a:pt x="22" y="104"/>
                    <a:pt x="22" y="104"/>
                    <a:pt x="22" y="104"/>
                  </a:cubicBezTo>
                  <a:cubicBezTo>
                    <a:pt x="22" y="103"/>
                    <a:pt x="22" y="103"/>
                    <a:pt x="22" y="103"/>
                  </a:cubicBezTo>
                  <a:cubicBezTo>
                    <a:pt x="22" y="101"/>
                    <a:pt x="24" y="101"/>
                    <a:pt x="26" y="101"/>
                  </a:cubicBezTo>
                  <a:cubicBezTo>
                    <a:pt x="26" y="101"/>
                    <a:pt x="26" y="101"/>
                    <a:pt x="26" y="101"/>
                  </a:cubicBezTo>
                  <a:cubicBezTo>
                    <a:pt x="25" y="97"/>
                    <a:pt x="21" y="93"/>
                    <a:pt x="17" y="88"/>
                  </a:cubicBezTo>
                  <a:cubicBezTo>
                    <a:pt x="10" y="81"/>
                    <a:pt x="2" y="72"/>
                    <a:pt x="1" y="61"/>
                  </a:cubicBezTo>
                  <a:cubicBezTo>
                    <a:pt x="0" y="58"/>
                    <a:pt x="0" y="55"/>
                    <a:pt x="0" y="52"/>
                  </a:cubicBezTo>
                  <a:cubicBezTo>
                    <a:pt x="0" y="37"/>
                    <a:pt x="5" y="24"/>
                    <a:pt x="13" y="17"/>
                  </a:cubicBezTo>
                  <a:cubicBezTo>
                    <a:pt x="20" y="11"/>
                    <a:pt x="28" y="9"/>
                    <a:pt x="38" y="10"/>
                  </a:cubicBezTo>
                  <a:cubicBezTo>
                    <a:pt x="40" y="10"/>
                    <a:pt x="41" y="9"/>
                    <a:pt x="43" y="7"/>
                  </a:cubicBezTo>
                  <a:cubicBezTo>
                    <a:pt x="44" y="6"/>
                    <a:pt x="46" y="5"/>
                    <a:pt x="48" y="4"/>
                  </a:cubicBezTo>
                  <a:cubicBezTo>
                    <a:pt x="62" y="3"/>
                    <a:pt x="77" y="9"/>
                    <a:pt x="91" y="16"/>
                  </a:cubicBezTo>
                  <a:cubicBezTo>
                    <a:pt x="113" y="25"/>
                    <a:pt x="131" y="33"/>
                    <a:pt x="141" y="13"/>
                  </a:cubicBezTo>
                  <a:cubicBezTo>
                    <a:pt x="142" y="12"/>
                    <a:pt x="142" y="11"/>
                    <a:pt x="142" y="10"/>
                  </a:cubicBezTo>
                  <a:cubicBezTo>
                    <a:pt x="142" y="7"/>
                    <a:pt x="140" y="4"/>
                    <a:pt x="139" y="2"/>
                  </a:cubicBezTo>
                  <a:cubicBezTo>
                    <a:pt x="138" y="0"/>
                    <a:pt x="138" y="0"/>
                    <a:pt x="138" y="0"/>
                  </a:cubicBezTo>
                  <a:cubicBezTo>
                    <a:pt x="139" y="0"/>
                    <a:pt x="139" y="0"/>
                    <a:pt x="139" y="0"/>
                  </a:cubicBezTo>
                  <a:cubicBezTo>
                    <a:pt x="146" y="1"/>
                    <a:pt x="150" y="5"/>
                    <a:pt x="150" y="12"/>
                  </a:cubicBezTo>
                  <a:close/>
                  <a:moveTo>
                    <a:pt x="45" y="9"/>
                  </a:moveTo>
                  <a:cubicBezTo>
                    <a:pt x="47" y="9"/>
                    <a:pt x="47" y="9"/>
                    <a:pt x="47" y="9"/>
                  </a:cubicBezTo>
                  <a:cubicBezTo>
                    <a:pt x="56" y="7"/>
                    <a:pt x="68" y="13"/>
                    <a:pt x="82" y="20"/>
                  </a:cubicBezTo>
                  <a:cubicBezTo>
                    <a:pt x="100" y="30"/>
                    <a:pt x="120" y="41"/>
                    <a:pt x="138" y="33"/>
                  </a:cubicBezTo>
                  <a:cubicBezTo>
                    <a:pt x="142" y="31"/>
                    <a:pt x="148" y="20"/>
                    <a:pt x="148" y="12"/>
                  </a:cubicBezTo>
                  <a:cubicBezTo>
                    <a:pt x="148" y="8"/>
                    <a:pt x="147" y="3"/>
                    <a:pt x="141" y="2"/>
                  </a:cubicBezTo>
                  <a:cubicBezTo>
                    <a:pt x="142" y="4"/>
                    <a:pt x="143" y="7"/>
                    <a:pt x="143" y="10"/>
                  </a:cubicBezTo>
                  <a:cubicBezTo>
                    <a:pt x="143" y="11"/>
                    <a:pt x="143" y="13"/>
                    <a:pt x="143" y="14"/>
                  </a:cubicBezTo>
                  <a:cubicBezTo>
                    <a:pt x="143" y="14"/>
                    <a:pt x="143" y="14"/>
                    <a:pt x="143" y="14"/>
                  </a:cubicBezTo>
                  <a:cubicBezTo>
                    <a:pt x="132" y="35"/>
                    <a:pt x="112" y="26"/>
                    <a:pt x="91" y="17"/>
                  </a:cubicBezTo>
                  <a:cubicBezTo>
                    <a:pt x="76" y="11"/>
                    <a:pt x="62" y="5"/>
                    <a:pt x="48" y="6"/>
                  </a:cubicBezTo>
                  <a:cubicBezTo>
                    <a:pt x="46" y="6"/>
                    <a:pt x="45" y="7"/>
                    <a:pt x="44" y="9"/>
                  </a:cubicBezTo>
                  <a:cubicBezTo>
                    <a:pt x="42" y="10"/>
                    <a:pt x="41" y="11"/>
                    <a:pt x="39" y="12"/>
                  </a:cubicBezTo>
                  <a:cubicBezTo>
                    <a:pt x="38" y="12"/>
                    <a:pt x="38" y="12"/>
                    <a:pt x="38" y="12"/>
                  </a:cubicBezTo>
                  <a:cubicBezTo>
                    <a:pt x="38" y="12"/>
                    <a:pt x="38" y="12"/>
                    <a:pt x="38" y="12"/>
                  </a:cubicBezTo>
                  <a:cubicBezTo>
                    <a:pt x="29" y="10"/>
                    <a:pt x="20" y="13"/>
                    <a:pt x="14" y="18"/>
                  </a:cubicBezTo>
                  <a:cubicBezTo>
                    <a:pt x="6" y="25"/>
                    <a:pt x="2" y="37"/>
                    <a:pt x="2" y="52"/>
                  </a:cubicBezTo>
                  <a:cubicBezTo>
                    <a:pt x="2" y="55"/>
                    <a:pt x="2" y="58"/>
                    <a:pt x="2" y="60"/>
                  </a:cubicBezTo>
                  <a:cubicBezTo>
                    <a:pt x="4" y="72"/>
                    <a:pt x="11" y="80"/>
                    <a:pt x="18" y="87"/>
                  </a:cubicBezTo>
                  <a:cubicBezTo>
                    <a:pt x="23" y="92"/>
                    <a:pt x="27" y="97"/>
                    <a:pt x="28" y="102"/>
                  </a:cubicBezTo>
                  <a:cubicBezTo>
                    <a:pt x="28" y="102"/>
                    <a:pt x="28" y="102"/>
                    <a:pt x="28" y="102"/>
                  </a:cubicBezTo>
                  <a:cubicBezTo>
                    <a:pt x="27" y="102"/>
                    <a:pt x="27" y="102"/>
                    <a:pt x="27" y="102"/>
                  </a:cubicBezTo>
                  <a:cubicBezTo>
                    <a:pt x="27" y="102"/>
                    <a:pt x="27" y="102"/>
                    <a:pt x="27" y="102"/>
                  </a:cubicBezTo>
                  <a:cubicBezTo>
                    <a:pt x="28" y="103"/>
                    <a:pt x="29" y="103"/>
                    <a:pt x="30" y="104"/>
                  </a:cubicBezTo>
                  <a:cubicBezTo>
                    <a:pt x="31" y="104"/>
                    <a:pt x="31" y="104"/>
                    <a:pt x="31" y="104"/>
                  </a:cubicBezTo>
                  <a:cubicBezTo>
                    <a:pt x="31" y="104"/>
                    <a:pt x="31" y="104"/>
                    <a:pt x="31" y="104"/>
                  </a:cubicBezTo>
                  <a:cubicBezTo>
                    <a:pt x="32" y="108"/>
                    <a:pt x="32" y="112"/>
                    <a:pt x="32" y="116"/>
                  </a:cubicBezTo>
                  <a:cubicBezTo>
                    <a:pt x="32" y="124"/>
                    <a:pt x="30" y="131"/>
                    <a:pt x="28" y="138"/>
                  </a:cubicBezTo>
                  <a:cubicBezTo>
                    <a:pt x="27" y="140"/>
                    <a:pt x="26" y="141"/>
                    <a:pt x="26" y="143"/>
                  </a:cubicBezTo>
                  <a:cubicBezTo>
                    <a:pt x="35" y="127"/>
                    <a:pt x="37" y="110"/>
                    <a:pt x="31" y="93"/>
                  </a:cubicBezTo>
                  <a:cubicBezTo>
                    <a:pt x="28" y="88"/>
                    <a:pt x="25" y="83"/>
                    <a:pt x="21" y="78"/>
                  </a:cubicBezTo>
                  <a:cubicBezTo>
                    <a:pt x="17" y="73"/>
                    <a:pt x="14" y="69"/>
                    <a:pt x="12" y="64"/>
                  </a:cubicBezTo>
                  <a:cubicBezTo>
                    <a:pt x="12" y="63"/>
                    <a:pt x="12" y="62"/>
                    <a:pt x="11" y="61"/>
                  </a:cubicBezTo>
                  <a:cubicBezTo>
                    <a:pt x="13" y="71"/>
                    <a:pt x="17" y="79"/>
                    <a:pt x="23" y="84"/>
                  </a:cubicBezTo>
                  <a:cubicBezTo>
                    <a:pt x="26" y="86"/>
                    <a:pt x="26" y="86"/>
                    <a:pt x="26" y="86"/>
                  </a:cubicBezTo>
                  <a:cubicBezTo>
                    <a:pt x="23" y="85"/>
                    <a:pt x="23" y="85"/>
                    <a:pt x="23" y="85"/>
                  </a:cubicBezTo>
                  <a:cubicBezTo>
                    <a:pt x="10" y="82"/>
                    <a:pt x="4" y="64"/>
                    <a:pt x="4" y="49"/>
                  </a:cubicBezTo>
                  <a:cubicBezTo>
                    <a:pt x="4" y="34"/>
                    <a:pt x="9" y="21"/>
                    <a:pt x="18" y="16"/>
                  </a:cubicBezTo>
                  <a:cubicBezTo>
                    <a:pt x="19" y="17"/>
                    <a:pt x="19" y="17"/>
                    <a:pt x="19" y="17"/>
                  </a:cubicBezTo>
                  <a:cubicBezTo>
                    <a:pt x="15" y="21"/>
                    <a:pt x="12" y="28"/>
                    <a:pt x="10" y="37"/>
                  </a:cubicBezTo>
                  <a:cubicBezTo>
                    <a:pt x="13" y="22"/>
                    <a:pt x="23" y="14"/>
                    <a:pt x="38" y="13"/>
                  </a:cubicBezTo>
                  <a:cubicBezTo>
                    <a:pt x="39" y="13"/>
                    <a:pt x="39" y="13"/>
                    <a:pt x="39" y="13"/>
                  </a:cubicBezTo>
                  <a:cubicBezTo>
                    <a:pt x="39" y="13"/>
                    <a:pt x="39" y="13"/>
                    <a:pt x="39" y="13"/>
                  </a:cubicBezTo>
                  <a:cubicBezTo>
                    <a:pt x="40" y="15"/>
                    <a:pt x="40" y="18"/>
                    <a:pt x="40" y="20"/>
                  </a:cubicBezTo>
                  <a:cubicBezTo>
                    <a:pt x="41" y="23"/>
                    <a:pt x="41" y="26"/>
                    <a:pt x="42" y="29"/>
                  </a:cubicBezTo>
                  <a:cubicBezTo>
                    <a:pt x="42" y="29"/>
                    <a:pt x="42" y="29"/>
                    <a:pt x="42" y="29"/>
                  </a:cubicBezTo>
                  <a:cubicBezTo>
                    <a:pt x="43" y="28"/>
                    <a:pt x="44" y="27"/>
                    <a:pt x="44" y="27"/>
                  </a:cubicBezTo>
                  <a:cubicBezTo>
                    <a:pt x="46" y="27"/>
                    <a:pt x="47" y="28"/>
                    <a:pt x="48" y="29"/>
                  </a:cubicBezTo>
                  <a:cubicBezTo>
                    <a:pt x="50" y="31"/>
                    <a:pt x="52" y="32"/>
                    <a:pt x="54" y="31"/>
                  </a:cubicBezTo>
                  <a:cubicBezTo>
                    <a:pt x="55" y="31"/>
                    <a:pt x="55" y="31"/>
                    <a:pt x="55" y="31"/>
                  </a:cubicBezTo>
                  <a:cubicBezTo>
                    <a:pt x="55" y="32"/>
                    <a:pt x="55" y="32"/>
                    <a:pt x="55" y="32"/>
                  </a:cubicBezTo>
                  <a:cubicBezTo>
                    <a:pt x="54" y="35"/>
                    <a:pt x="53" y="36"/>
                    <a:pt x="52" y="37"/>
                  </a:cubicBezTo>
                  <a:cubicBezTo>
                    <a:pt x="48" y="38"/>
                    <a:pt x="43" y="32"/>
                    <a:pt x="42" y="30"/>
                  </a:cubicBezTo>
                  <a:cubicBezTo>
                    <a:pt x="42" y="30"/>
                    <a:pt x="42" y="30"/>
                    <a:pt x="42" y="30"/>
                  </a:cubicBezTo>
                  <a:cubicBezTo>
                    <a:pt x="43" y="33"/>
                    <a:pt x="44" y="35"/>
                    <a:pt x="46" y="37"/>
                  </a:cubicBezTo>
                  <a:cubicBezTo>
                    <a:pt x="52" y="38"/>
                    <a:pt x="56" y="37"/>
                    <a:pt x="59" y="35"/>
                  </a:cubicBezTo>
                  <a:cubicBezTo>
                    <a:pt x="60" y="32"/>
                    <a:pt x="60" y="30"/>
                    <a:pt x="60" y="27"/>
                  </a:cubicBezTo>
                  <a:cubicBezTo>
                    <a:pt x="60" y="23"/>
                    <a:pt x="59" y="20"/>
                    <a:pt x="57" y="18"/>
                  </a:cubicBezTo>
                  <a:cubicBezTo>
                    <a:pt x="56" y="18"/>
                    <a:pt x="55" y="18"/>
                    <a:pt x="53" y="18"/>
                  </a:cubicBezTo>
                  <a:cubicBezTo>
                    <a:pt x="56" y="19"/>
                    <a:pt x="58" y="22"/>
                    <a:pt x="58" y="25"/>
                  </a:cubicBezTo>
                  <a:cubicBezTo>
                    <a:pt x="58" y="26"/>
                    <a:pt x="58" y="26"/>
                    <a:pt x="57" y="27"/>
                  </a:cubicBezTo>
                  <a:cubicBezTo>
                    <a:pt x="57" y="27"/>
                    <a:pt x="57" y="27"/>
                    <a:pt x="57" y="27"/>
                  </a:cubicBezTo>
                  <a:cubicBezTo>
                    <a:pt x="56" y="27"/>
                    <a:pt x="56" y="27"/>
                    <a:pt x="56" y="27"/>
                  </a:cubicBezTo>
                  <a:cubicBezTo>
                    <a:pt x="53" y="24"/>
                    <a:pt x="52" y="21"/>
                    <a:pt x="51" y="19"/>
                  </a:cubicBezTo>
                  <a:cubicBezTo>
                    <a:pt x="49" y="18"/>
                    <a:pt x="49" y="18"/>
                    <a:pt x="49" y="18"/>
                  </a:cubicBezTo>
                  <a:cubicBezTo>
                    <a:pt x="50" y="18"/>
                    <a:pt x="50" y="18"/>
                    <a:pt x="50" y="18"/>
                  </a:cubicBezTo>
                  <a:cubicBezTo>
                    <a:pt x="50" y="17"/>
                    <a:pt x="50" y="17"/>
                    <a:pt x="50" y="17"/>
                  </a:cubicBezTo>
                  <a:cubicBezTo>
                    <a:pt x="49" y="15"/>
                    <a:pt x="49" y="12"/>
                    <a:pt x="46" y="10"/>
                  </a:cubicBezTo>
                  <a:lnTo>
                    <a:pt x="45" y="9"/>
                  </a:lnTo>
                  <a:close/>
                  <a:moveTo>
                    <a:pt x="57" y="25"/>
                  </a:moveTo>
                  <a:cubicBezTo>
                    <a:pt x="57" y="24"/>
                    <a:pt x="55" y="21"/>
                    <a:pt x="53" y="19"/>
                  </a:cubicBezTo>
                  <a:cubicBezTo>
                    <a:pt x="53" y="21"/>
                    <a:pt x="54" y="23"/>
                    <a:pt x="57" y="25"/>
                  </a:cubicBezTo>
                  <a:close/>
                  <a:moveTo>
                    <a:pt x="44" y="29"/>
                  </a:moveTo>
                  <a:cubicBezTo>
                    <a:pt x="45" y="32"/>
                    <a:pt x="49" y="36"/>
                    <a:pt x="51" y="35"/>
                  </a:cubicBezTo>
                  <a:cubicBezTo>
                    <a:pt x="52" y="35"/>
                    <a:pt x="53" y="34"/>
                    <a:pt x="53" y="33"/>
                  </a:cubicBezTo>
                  <a:cubicBezTo>
                    <a:pt x="51" y="33"/>
                    <a:pt x="49" y="32"/>
                    <a:pt x="47" y="30"/>
                  </a:cubicBezTo>
                  <a:cubicBezTo>
                    <a:pt x="46" y="30"/>
                    <a:pt x="45" y="29"/>
                    <a:pt x="45" y="29"/>
                  </a:cubicBezTo>
                  <a:cubicBezTo>
                    <a:pt x="44" y="29"/>
                    <a:pt x="44" y="29"/>
                    <a:pt x="44" y="29"/>
                  </a:cubicBezTo>
                  <a:close/>
                  <a:moveTo>
                    <a:pt x="5" y="49"/>
                  </a:moveTo>
                  <a:cubicBezTo>
                    <a:pt x="5" y="62"/>
                    <a:pt x="10" y="77"/>
                    <a:pt x="19" y="82"/>
                  </a:cubicBezTo>
                  <a:cubicBezTo>
                    <a:pt x="12" y="74"/>
                    <a:pt x="8" y="58"/>
                    <a:pt x="8" y="46"/>
                  </a:cubicBezTo>
                  <a:cubicBezTo>
                    <a:pt x="8" y="36"/>
                    <a:pt x="10" y="28"/>
                    <a:pt x="13" y="22"/>
                  </a:cubicBezTo>
                  <a:cubicBezTo>
                    <a:pt x="8" y="29"/>
                    <a:pt x="5" y="38"/>
                    <a:pt x="5" y="49"/>
                  </a:cubicBezTo>
                  <a:close/>
                  <a:moveTo>
                    <a:pt x="146" y="18"/>
                  </a:moveTo>
                  <a:cubicBezTo>
                    <a:pt x="146" y="18"/>
                    <a:pt x="146" y="18"/>
                    <a:pt x="146" y="18"/>
                  </a:cubicBezTo>
                  <a:cubicBezTo>
                    <a:pt x="146" y="21"/>
                    <a:pt x="139" y="31"/>
                    <a:pt x="134" y="33"/>
                  </a:cubicBezTo>
                  <a:cubicBezTo>
                    <a:pt x="134" y="33"/>
                    <a:pt x="134" y="33"/>
                    <a:pt x="134" y="33"/>
                  </a:cubicBezTo>
                  <a:cubicBezTo>
                    <a:pt x="103" y="35"/>
                    <a:pt x="85" y="24"/>
                    <a:pt x="66" y="10"/>
                  </a:cubicBezTo>
                  <a:cubicBezTo>
                    <a:pt x="63" y="8"/>
                    <a:pt x="63" y="8"/>
                    <a:pt x="63" y="8"/>
                  </a:cubicBezTo>
                  <a:cubicBezTo>
                    <a:pt x="67" y="9"/>
                    <a:pt x="67" y="9"/>
                    <a:pt x="67" y="9"/>
                  </a:cubicBezTo>
                  <a:cubicBezTo>
                    <a:pt x="73" y="10"/>
                    <a:pt x="80" y="13"/>
                    <a:pt x="88" y="17"/>
                  </a:cubicBezTo>
                  <a:cubicBezTo>
                    <a:pt x="108" y="26"/>
                    <a:pt x="131" y="36"/>
                    <a:pt x="144" y="16"/>
                  </a:cubicBezTo>
                  <a:cubicBezTo>
                    <a:pt x="145" y="16"/>
                    <a:pt x="145" y="16"/>
                    <a:pt x="145" y="16"/>
                  </a:cubicBezTo>
                  <a:cubicBezTo>
                    <a:pt x="145" y="16"/>
                    <a:pt x="145" y="16"/>
                    <a:pt x="145" y="16"/>
                  </a:cubicBezTo>
                  <a:cubicBezTo>
                    <a:pt x="146" y="16"/>
                    <a:pt x="146" y="16"/>
                    <a:pt x="146" y="18"/>
                  </a:cubicBezTo>
                  <a:close/>
                  <a:moveTo>
                    <a:pt x="133" y="31"/>
                  </a:moveTo>
                  <a:cubicBezTo>
                    <a:pt x="138" y="29"/>
                    <a:pt x="144" y="21"/>
                    <a:pt x="145" y="18"/>
                  </a:cubicBezTo>
                  <a:cubicBezTo>
                    <a:pt x="131" y="37"/>
                    <a:pt x="108" y="27"/>
                    <a:pt x="87" y="18"/>
                  </a:cubicBezTo>
                  <a:cubicBezTo>
                    <a:pt x="81" y="15"/>
                    <a:pt x="76" y="13"/>
                    <a:pt x="71" y="11"/>
                  </a:cubicBezTo>
                  <a:cubicBezTo>
                    <a:pt x="88" y="23"/>
                    <a:pt x="105" y="33"/>
                    <a:pt x="133" y="31"/>
                  </a:cubicBezTo>
                  <a:close/>
                  <a:moveTo>
                    <a:pt x="55" y="30"/>
                  </a:moveTo>
                  <a:cubicBezTo>
                    <a:pt x="54" y="30"/>
                    <a:pt x="54" y="30"/>
                    <a:pt x="54" y="30"/>
                  </a:cubicBezTo>
                  <a:cubicBezTo>
                    <a:pt x="47" y="29"/>
                    <a:pt x="42" y="25"/>
                    <a:pt x="42" y="17"/>
                  </a:cubicBezTo>
                  <a:cubicBezTo>
                    <a:pt x="42" y="16"/>
                    <a:pt x="42" y="16"/>
                    <a:pt x="42" y="16"/>
                  </a:cubicBezTo>
                  <a:cubicBezTo>
                    <a:pt x="43" y="16"/>
                    <a:pt x="43" y="16"/>
                    <a:pt x="43" y="16"/>
                  </a:cubicBezTo>
                  <a:cubicBezTo>
                    <a:pt x="50" y="17"/>
                    <a:pt x="53" y="23"/>
                    <a:pt x="55" y="29"/>
                  </a:cubicBezTo>
                  <a:lnTo>
                    <a:pt x="55" y="30"/>
                  </a:lnTo>
                  <a:close/>
                  <a:moveTo>
                    <a:pt x="43" y="17"/>
                  </a:moveTo>
                  <a:cubicBezTo>
                    <a:pt x="44" y="24"/>
                    <a:pt x="47" y="27"/>
                    <a:pt x="53" y="28"/>
                  </a:cubicBezTo>
                  <a:cubicBezTo>
                    <a:pt x="51" y="23"/>
                    <a:pt x="49" y="19"/>
                    <a:pt x="43" y="17"/>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74" name="Freeform 49"/>
            <p:cNvSpPr>
              <a:spLocks noEditPoints="1"/>
            </p:cNvSpPr>
            <p:nvPr/>
          </p:nvSpPr>
          <p:spPr bwMode="auto">
            <a:xfrm>
              <a:off x="4162425" y="3344863"/>
              <a:ext cx="334963" cy="328613"/>
            </a:xfrm>
            <a:custGeom>
              <a:avLst/>
              <a:gdLst>
                <a:gd name="T0" fmla="*/ 61 w 149"/>
                <a:gd name="T1" fmla="*/ 17 h 146"/>
                <a:gd name="T2" fmla="*/ 70 w 149"/>
                <a:gd name="T3" fmla="*/ 13 h 146"/>
                <a:gd name="T4" fmla="*/ 67 w 149"/>
                <a:gd name="T5" fmla="*/ 22 h 146"/>
                <a:gd name="T6" fmla="*/ 71 w 149"/>
                <a:gd name="T7" fmla="*/ 8 h 146"/>
                <a:gd name="T8" fmla="*/ 77 w 149"/>
                <a:gd name="T9" fmla="*/ 20 h 146"/>
                <a:gd name="T10" fmla="*/ 146 w 149"/>
                <a:gd name="T11" fmla="*/ 39 h 146"/>
                <a:gd name="T12" fmla="*/ 125 w 149"/>
                <a:gd name="T13" fmla="*/ 103 h 146"/>
                <a:gd name="T14" fmla="*/ 146 w 149"/>
                <a:gd name="T15" fmla="*/ 99 h 146"/>
                <a:gd name="T16" fmla="*/ 148 w 149"/>
                <a:gd name="T17" fmla="*/ 120 h 146"/>
                <a:gd name="T18" fmla="*/ 129 w 149"/>
                <a:gd name="T19" fmla="*/ 119 h 146"/>
                <a:gd name="T20" fmla="*/ 141 w 149"/>
                <a:gd name="T21" fmla="*/ 143 h 146"/>
                <a:gd name="T22" fmla="*/ 124 w 149"/>
                <a:gd name="T23" fmla="*/ 108 h 146"/>
                <a:gd name="T24" fmla="*/ 121 w 149"/>
                <a:gd name="T25" fmla="*/ 76 h 146"/>
                <a:gd name="T26" fmla="*/ 132 w 149"/>
                <a:gd name="T27" fmla="*/ 18 h 146"/>
                <a:gd name="T28" fmla="*/ 46 w 149"/>
                <a:gd name="T29" fmla="*/ 31 h 146"/>
                <a:gd name="T30" fmla="*/ 0 w 149"/>
                <a:gd name="T31" fmla="*/ 27 h 146"/>
                <a:gd name="T32" fmla="*/ 60 w 149"/>
                <a:gd name="T33" fmla="*/ 24 h 146"/>
                <a:gd name="T34" fmla="*/ 58 w 149"/>
                <a:gd name="T35" fmla="*/ 11 h 146"/>
                <a:gd name="T36" fmla="*/ 68 w 149"/>
                <a:gd name="T37" fmla="*/ 8 h 146"/>
                <a:gd name="T38" fmla="*/ 61 w 149"/>
                <a:gd name="T39" fmla="*/ 17 h 146"/>
                <a:gd name="T40" fmla="*/ 58 w 149"/>
                <a:gd name="T41" fmla="*/ 27 h 146"/>
                <a:gd name="T42" fmla="*/ 31 w 149"/>
                <a:gd name="T43" fmla="*/ 25 h 146"/>
                <a:gd name="T44" fmla="*/ 58 w 149"/>
                <a:gd name="T45" fmla="*/ 27 h 146"/>
                <a:gd name="T46" fmla="*/ 101 w 149"/>
                <a:gd name="T47" fmla="*/ 11 h 146"/>
                <a:gd name="T48" fmla="*/ 88 w 149"/>
                <a:gd name="T49" fmla="*/ 20 h 146"/>
                <a:gd name="T50" fmla="*/ 101 w 149"/>
                <a:gd name="T51" fmla="*/ 11 h 146"/>
                <a:gd name="T52" fmla="*/ 142 w 149"/>
                <a:gd name="T53" fmla="*/ 32 h 146"/>
                <a:gd name="T54" fmla="*/ 141 w 149"/>
                <a:gd name="T55" fmla="*/ 34 h 146"/>
                <a:gd name="T56" fmla="*/ 122 w 149"/>
                <a:gd name="T57" fmla="*/ 95 h 146"/>
                <a:gd name="T58" fmla="*/ 142 w 149"/>
                <a:gd name="T59" fmla="*/ 32 h 146"/>
                <a:gd name="T60" fmla="*/ 145 w 149"/>
                <a:gd name="T61" fmla="*/ 119 h 146"/>
                <a:gd name="T62" fmla="*/ 142 w 149"/>
                <a:gd name="T63" fmla="*/ 106 h 146"/>
                <a:gd name="T64" fmla="*/ 132 w 149"/>
                <a:gd name="T65" fmla="*/ 106 h 146"/>
                <a:gd name="T66" fmla="*/ 145 w 149"/>
                <a:gd name="T67" fmla="*/ 119 h 146"/>
                <a:gd name="T68" fmla="*/ 146 w 149"/>
                <a:gd name="T69" fmla="*/ 103 h 146"/>
                <a:gd name="T70" fmla="*/ 134 w 149"/>
                <a:gd name="T71" fmla="*/ 103 h 146"/>
                <a:gd name="T72" fmla="*/ 146 w 149"/>
                <a:gd name="T73" fmla="*/ 103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49" h="146">
                  <a:moveTo>
                    <a:pt x="61" y="17"/>
                  </a:moveTo>
                  <a:cubicBezTo>
                    <a:pt x="64" y="17"/>
                    <a:pt x="67" y="9"/>
                    <a:pt x="70" y="13"/>
                  </a:cubicBezTo>
                  <a:cubicBezTo>
                    <a:pt x="68" y="15"/>
                    <a:pt x="65" y="17"/>
                    <a:pt x="67" y="22"/>
                  </a:cubicBezTo>
                  <a:cubicBezTo>
                    <a:pt x="78" y="22"/>
                    <a:pt x="72" y="11"/>
                    <a:pt x="71" y="8"/>
                  </a:cubicBezTo>
                  <a:cubicBezTo>
                    <a:pt x="75" y="4"/>
                    <a:pt x="81" y="15"/>
                    <a:pt x="77" y="20"/>
                  </a:cubicBezTo>
                  <a:cubicBezTo>
                    <a:pt x="103" y="0"/>
                    <a:pt x="144" y="7"/>
                    <a:pt x="146" y="39"/>
                  </a:cubicBezTo>
                  <a:cubicBezTo>
                    <a:pt x="148" y="63"/>
                    <a:pt x="123" y="79"/>
                    <a:pt x="125" y="103"/>
                  </a:cubicBezTo>
                  <a:cubicBezTo>
                    <a:pt x="130" y="105"/>
                    <a:pt x="138" y="94"/>
                    <a:pt x="146" y="99"/>
                  </a:cubicBezTo>
                  <a:cubicBezTo>
                    <a:pt x="149" y="104"/>
                    <a:pt x="147" y="114"/>
                    <a:pt x="148" y="120"/>
                  </a:cubicBezTo>
                  <a:cubicBezTo>
                    <a:pt x="142" y="125"/>
                    <a:pt x="135" y="122"/>
                    <a:pt x="129" y="119"/>
                  </a:cubicBezTo>
                  <a:cubicBezTo>
                    <a:pt x="129" y="131"/>
                    <a:pt x="129" y="143"/>
                    <a:pt x="141" y="143"/>
                  </a:cubicBezTo>
                  <a:cubicBezTo>
                    <a:pt x="120" y="146"/>
                    <a:pt x="125" y="125"/>
                    <a:pt x="124" y="108"/>
                  </a:cubicBezTo>
                  <a:cubicBezTo>
                    <a:pt x="123" y="95"/>
                    <a:pt x="118" y="88"/>
                    <a:pt x="121" y="76"/>
                  </a:cubicBezTo>
                  <a:cubicBezTo>
                    <a:pt x="125" y="57"/>
                    <a:pt x="149" y="40"/>
                    <a:pt x="132" y="18"/>
                  </a:cubicBezTo>
                  <a:cubicBezTo>
                    <a:pt x="101" y="5"/>
                    <a:pt x="76" y="33"/>
                    <a:pt x="46" y="31"/>
                  </a:cubicBezTo>
                  <a:cubicBezTo>
                    <a:pt x="31" y="30"/>
                    <a:pt x="16" y="16"/>
                    <a:pt x="0" y="27"/>
                  </a:cubicBezTo>
                  <a:cubicBezTo>
                    <a:pt x="14" y="12"/>
                    <a:pt x="37" y="23"/>
                    <a:pt x="60" y="24"/>
                  </a:cubicBezTo>
                  <a:cubicBezTo>
                    <a:pt x="62" y="22"/>
                    <a:pt x="58" y="15"/>
                    <a:pt x="58" y="11"/>
                  </a:cubicBezTo>
                  <a:cubicBezTo>
                    <a:pt x="61" y="10"/>
                    <a:pt x="64" y="4"/>
                    <a:pt x="68" y="8"/>
                  </a:cubicBezTo>
                  <a:cubicBezTo>
                    <a:pt x="67" y="9"/>
                    <a:pt x="59" y="9"/>
                    <a:pt x="61" y="17"/>
                  </a:cubicBezTo>
                  <a:close/>
                  <a:moveTo>
                    <a:pt x="58" y="27"/>
                  </a:moveTo>
                  <a:cubicBezTo>
                    <a:pt x="49" y="25"/>
                    <a:pt x="41" y="22"/>
                    <a:pt x="31" y="25"/>
                  </a:cubicBezTo>
                  <a:cubicBezTo>
                    <a:pt x="41" y="26"/>
                    <a:pt x="49" y="32"/>
                    <a:pt x="58" y="27"/>
                  </a:cubicBezTo>
                  <a:close/>
                  <a:moveTo>
                    <a:pt x="101" y="11"/>
                  </a:moveTo>
                  <a:cubicBezTo>
                    <a:pt x="98" y="14"/>
                    <a:pt x="85" y="15"/>
                    <a:pt x="88" y="20"/>
                  </a:cubicBezTo>
                  <a:cubicBezTo>
                    <a:pt x="90" y="15"/>
                    <a:pt x="104" y="16"/>
                    <a:pt x="101" y="11"/>
                  </a:cubicBezTo>
                  <a:close/>
                  <a:moveTo>
                    <a:pt x="142" y="32"/>
                  </a:moveTo>
                  <a:cubicBezTo>
                    <a:pt x="140" y="29"/>
                    <a:pt x="138" y="30"/>
                    <a:pt x="141" y="34"/>
                  </a:cubicBezTo>
                  <a:cubicBezTo>
                    <a:pt x="139" y="59"/>
                    <a:pt x="121" y="67"/>
                    <a:pt x="122" y="95"/>
                  </a:cubicBezTo>
                  <a:cubicBezTo>
                    <a:pt x="127" y="73"/>
                    <a:pt x="146" y="59"/>
                    <a:pt x="142" y="32"/>
                  </a:cubicBezTo>
                  <a:close/>
                  <a:moveTo>
                    <a:pt x="145" y="119"/>
                  </a:moveTo>
                  <a:cubicBezTo>
                    <a:pt x="145" y="113"/>
                    <a:pt x="145" y="109"/>
                    <a:pt x="142" y="106"/>
                  </a:cubicBezTo>
                  <a:cubicBezTo>
                    <a:pt x="139" y="106"/>
                    <a:pt x="135" y="106"/>
                    <a:pt x="132" y="106"/>
                  </a:cubicBezTo>
                  <a:cubicBezTo>
                    <a:pt x="126" y="113"/>
                    <a:pt x="134" y="121"/>
                    <a:pt x="145" y="119"/>
                  </a:cubicBezTo>
                  <a:close/>
                  <a:moveTo>
                    <a:pt x="146" y="103"/>
                  </a:moveTo>
                  <a:cubicBezTo>
                    <a:pt x="142" y="100"/>
                    <a:pt x="137" y="100"/>
                    <a:pt x="134" y="103"/>
                  </a:cubicBezTo>
                  <a:cubicBezTo>
                    <a:pt x="139" y="101"/>
                    <a:pt x="144" y="107"/>
                    <a:pt x="146" y="103"/>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75" name="Freeform 50"/>
            <p:cNvSpPr>
              <a:spLocks noEditPoints="1"/>
            </p:cNvSpPr>
            <p:nvPr/>
          </p:nvSpPr>
          <p:spPr bwMode="auto">
            <a:xfrm>
              <a:off x="4162425" y="3359150"/>
              <a:ext cx="334963" cy="309563"/>
            </a:xfrm>
            <a:custGeom>
              <a:avLst/>
              <a:gdLst>
                <a:gd name="T0" fmla="*/ 69 w 149"/>
                <a:gd name="T1" fmla="*/ 3 h 138"/>
                <a:gd name="T2" fmla="*/ 64 w 149"/>
                <a:gd name="T3" fmla="*/ 7 h 138"/>
                <a:gd name="T4" fmla="*/ 70 w 149"/>
                <a:gd name="T5" fmla="*/ 7 h 138"/>
                <a:gd name="T6" fmla="*/ 70 w 149"/>
                <a:gd name="T7" fmla="*/ 3 h 138"/>
                <a:gd name="T8" fmla="*/ 73 w 149"/>
                <a:gd name="T9" fmla="*/ 1 h 138"/>
                <a:gd name="T10" fmla="*/ 147 w 149"/>
                <a:gd name="T11" fmla="*/ 33 h 138"/>
                <a:gd name="T12" fmla="*/ 142 w 149"/>
                <a:gd name="T13" fmla="*/ 91 h 138"/>
                <a:gd name="T14" fmla="*/ 149 w 149"/>
                <a:gd name="T15" fmla="*/ 114 h 138"/>
                <a:gd name="T16" fmla="*/ 130 w 149"/>
                <a:gd name="T17" fmla="*/ 114 h 138"/>
                <a:gd name="T18" fmla="*/ 137 w 149"/>
                <a:gd name="T19" fmla="*/ 138 h 138"/>
                <a:gd name="T20" fmla="*/ 122 w 149"/>
                <a:gd name="T21" fmla="*/ 94 h 138"/>
                <a:gd name="T22" fmla="*/ 129 w 149"/>
                <a:gd name="T23" fmla="*/ 51 h 138"/>
                <a:gd name="T24" fmla="*/ 49 w 149"/>
                <a:gd name="T25" fmla="*/ 26 h 138"/>
                <a:gd name="T26" fmla="*/ 1 w 149"/>
                <a:gd name="T27" fmla="*/ 21 h 138"/>
                <a:gd name="T28" fmla="*/ 39 w 149"/>
                <a:gd name="T29" fmla="*/ 15 h 138"/>
                <a:gd name="T30" fmla="*/ 58 w 149"/>
                <a:gd name="T31" fmla="*/ 5 h 138"/>
                <a:gd name="T32" fmla="*/ 67 w 149"/>
                <a:gd name="T33" fmla="*/ 2 h 138"/>
                <a:gd name="T34" fmla="*/ 60 w 149"/>
                <a:gd name="T35" fmla="*/ 10 h 138"/>
                <a:gd name="T36" fmla="*/ 77 w 149"/>
                <a:gd name="T37" fmla="*/ 14 h 138"/>
                <a:gd name="T38" fmla="*/ 73 w 149"/>
                <a:gd name="T39" fmla="*/ 15 h 138"/>
                <a:gd name="T40" fmla="*/ 68 w 149"/>
                <a:gd name="T41" fmla="*/ 8 h 138"/>
                <a:gd name="T42" fmla="*/ 61 w 149"/>
                <a:gd name="T43" fmla="*/ 12 h 138"/>
                <a:gd name="T44" fmla="*/ 60 w 149"/>
                <a:gd name="T45" fmla="*/ 19 h 138"/>
                <a:gd name="T46" fmla="*/ 7 w 149"/>
                <a:gd name="T47" fmla="*/ 17 h 138"/>
                <a:gd name="T48" fmla="*/ 40 w 149"/>
                <a:gd name="T49" fmla="*/ 17 h 138"/>
                <a:gd name="T50" fmla="*/ 60 w 149"/>
                <a:gd name="T51" fmla="*/ 20 h 138"/>
                <a:gd name="T52" fmla="*/ 31 w 149"/>
                <a:gd name="T53" fmla="*/ 20 h 138"/>
                <a:gd name="T54" fmla="*/ 49 w 149"/>
                <a:gd name="T55" fmla="*/ 24 h 138"/>
                <a:gd name="T56" fmla="*/ 87 w 149"/>
                <a:gd name="T57" fmla="*/ 12 h 138"/>
                <a:gd name="T58" fmla="*/ 77 w 149"/>
                <a:gd name="T59" fmla="*/ 14 h 138"/>
                <a:gd name="T60" fmla="*/ 124 w 149"/>
                <a:gd name="T61" fmla="*/ 97 h 138"/>
                <a:gd name="T62" fmla="*/ 101 w 149"/>
                <a:gd name="T63" fmla="*/ 4 h 138"/>
                <a:gd name="T64" fmla="*/ 89 w 149"/>
                <a:gd name="T65" fmla="*/ 14 h 138"/>
                <a:gd name="T66" fmla="*/ 133 w 149"/>
                <a:gd name="T67" fmla="*/ 12 h 138"/>
                <a:gd name="T68" fmla="*/ 131 w 149"/>
                <a:gd name="T69" fmla="*/ 55 h 138"/>
                <a:gd name="T70" fmla="*/ 140 w 149"/>
                <a:gd name="T71" fmla="*/ 24 h 138"/>
                <a:gd name="T72" fmla="*/ 123 w 149"/>
                <a:gd name="T73" fmla="*/ 89 h 138"/>
                <a:gd name="T74" fmla="*/ 135 w 149"/>
                <a:gd name="T75" fmla="*/ 137 h 138"/>
                <a:gd name="T76" fmla="*/ 141 w 149"/>
                <a:gd name="T77" fmla="*/ 116 h 138"/>
                <a:gd name="T78" fmla="*/ 147 w 149"/>
                <a:gd name="T79" fmla="*/ 98 h 138"/>
                <a:gd name="T80" fmla="*/ 131 w 149"/>
                <a:gd name="T81" fmla="*/ 99 h 138"/>
                <a:gd name="T82" fmla="*/ 146 w 149"/>
                <a:gd name="T83" fmla="*/ 94 h 138"/>
                <a:gd name="T84" fmla="*/ 88 w 149"/>
                <a:gd name="T85" fmla="*/ 12 h 138"/>
                <a:gd name="T86" fmla="*/ 95 w 149"/>
                <a:gd name="T87" fmla="*/ 9 h 138"/>
                <a:gd name="T88" fmla="*/ 40 w 149"/>
                <a:gd name="T89" fmla="*/ 19 h 138"/>
                <a:gd name="T90" fmla="*/ 56 w 149"/>
                <a:gd name="T91" fmla="*/ 21 h 138"/>
                <a:gd name="T92" fmla="*/ 141 w 149"/>
                <a:gd name="T93" fmla="*/ 28 h 138"/>
                <a:gd name="T94" fmla="*/ 131 w 149"/>
                <a:gd name="T95" fmla="*/ 66 h 138"/>
                <a:gd name="T96" fmla="*/ 141 w 149"/>
                <a:gd name="T97" fmla="*/ 97 h 138"/>
                <a:gd name="T98" fmla="*/ 143 w 149"/>
                <a:gd name="T99" fmla="*/ 100 h 138"/>
                <a:gd name="T100" fmla="*/ 130 w 149"/>
                <a:gd name="T101" fmla="*/ 108 h 138"/>
                <a:gd name="T102" fmla="*/ 131 w 149"/>
                <a:gd name="T103" fmla="*/ 107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49" h="138">
                  <a:moveTo>
                    <a:pt x="65" y="0"/>
                  </a:moveTo>
                  <a:cubicBezTo>
                    <a:pt x="66" y="0"/>
                    <a:pt x="68" y="1"/>
                    <a:pt x="69" y="2"/>
                  </a:cubicBezTo>
                  <a:cubicBezTo>
                    <a:pt x="69" y="2"/>
                    <a:pt x="69" y="2"/>
                    <a:pt x="69" y="2"/>
                  </a:cubicBezTo>
                  <a:cubicBezTo>
                    <a:pt x="69" y="3"/>
                    <a:pt x="69" y="3"/>
                    <a:pt x="69" y="3"/>
                  </a:cubicBezTo>
                  <a:cubicBezTo>
                    <a:pt x="68" y="3"/>
                    <a:pt x="68" y="3"/>
                    <a:pt x="67" y="4"/>
                  </a:cubicBezTo>
                  <a:cubicBezTo>
                    <a:pt x="65" y="4"/>
                    <a:pt x="63" y="4"/>
                    <a:pt x="62" y="6"/>
                  </a:cubicBezTo>
                  <a:cubicBezTo>
                    <a:pt x="62" y="7"/>
                    <a:pt x="61" y="8"/>
                    <a:pt x="62" y="10"/>
                  </a:cubicBezTo>
                  <a:cubicBezTo>
                    <a:pt x="63" y="9"/>
                    <a:pt x="63" y="8"/>
                    <a:pt x="64" y="7"/>
                  </a:cubicBezTo>
                  <a:cubicBezTo>
                    <a:pt x="66" y="6"/>
                    <a:pt x="67" y="5"/>
                    <a:pt x="68" y="5"/>
                  </a:cubicBezTo>
                  <a:cubicBezTo>
                    <a:pt x="69" y="5"/>
                    <a:pt x="70" y="5"/>
                    <a:pt x="70" y="6"/>
                  </a:cubicBezTo>
                  <a:cubicBezTo>
                    <a:pt x="71" y="6"/>
                    <a:pt x="71" y="6"/>
                    <a:pt x="71" y="6"/>
                  </a:cubicBezTo>
                  <a:cubicBezTo>
                    <a:pt x="70" y="7"/>
                    <a:pt x="70" y="7"/>
                    <a:pt x="70" y="7"/>
                  </a:cubicBezTo>
                  <a:cubicBezTo>
                    <a:pt x="70" y="8"/>
                    <a:pt x="69" y="8"/>
                    <a:pt x="69" y="9"/>
                  </a:cubicBezTo>
                  <a:cubicBezTo>
                    <a:pt x="68" y="11"/>
                    <a:pt x="67" y="12"/>
                    <a:pt x="67" y="16"/>
                  </a:cubicBezTo>
                  <a:cubicBezTo>
                    <a:pt x="70" y="16"/>
                    <a:pt x="71" y="15"/>
                    <a:pt x="72" y="14"/>
                  </a:cubicBezTo>
                  <a:cubicBezTo>
                    <a:pt x="74" y="11"/>
                    <a:pt x="71" y="5"/>
                    <a:pt x="70" y="3"/>
                  </a:cubicBezTo>
                  <a:cubicBezTo>
                    <a:pt x="70" y="2"/>
                    <a:pt x="70" y="2"/>
                    <a:pt x="70" y="2"/>
                  </a:cubicBezTo>
                  <a:cubicBezTo>
                    <a:pt x="71" y="2"/>
                    <a:pt x="71" y="2"/>
                    <a:pt x="71" y="2"/>
                  </a:cubicBezTo>
                  <a:cubicBezTo>
                    <a:pt x="71" y="1"/>
                    <a:pt x="72" y="1"/>
                    <a:pt x="73" y="1"/>
                  </a:cubicBezTo>
                  <a:cubicBezTo>
                    <a:pt x="73" y="1"/>
                    <a:pt x="73" y="1"/>
                    <a:pt x="73" y="1"/>
                  </a:cubicBezTo>
                  <a:cubicBezTo>
                    <a:pt x="75" y="1"/>
                    <a:pt x="77" y="3"/>
                    <a:pt x="78" y="5"/>
                  </a:cubicBezTo>
                  <a:cubicBezTo>
                    <a:pt x="79" y="7"/>
                    <a:pt x="79" y="9"/>
                    <a:pt x="79" y="11"/>
                  </a:cubicBezTo>
                  <a:cubicBezTo>
                    <a:pt x="88" y="5"/>
                    <a:pt x="99" y="2"/>
                    <a:pt x="110" y="2"/>
                  </a:cubicBezTo>
                  <a:cubicBezTo>
                    <a:pt x="131" y="2"/>
                    <a:pt x="145" y="14"/>
                    <a:pt x="147" y="33"/>
                  </a:cubicBezTo>
                  <a:cubicBezTo>
                    <a:pt x="148" y="45"/>
                    <a:pt x="142" y="55"/>
                    <a:pt x="137" y="65"/>
                  </a:cubicBezTo>
                  <a:cubicBezTo>
                    <a:pt x="131" y="75"/>
                    <a:pt x="125" y="85"/>
                    <a:pt x="126" y="97"/>
                  </a:cubicBezTo>
                  <a:cubicBezTo>
                    <a:pt x="127" y="97"/>
                    <a:pt x="130" y="96"/>
                    <a:pt x="132" y="95"/>
                  </a:cubicBezTo>
                  <a:cubicBezTo>
                    <a:pt x="135" y="93"/>
                    <a:pt x="138" y="91"/>
                    <a:pt x="142" y="91"/>
                  </a:cubicBezTo>
                  <a:cubicBezTo>
                    <a:pt x="144" y="91"/>
                    <a:pt x="145" y="92"/>
                    <a:pt x="147" y="93"/>
                  </a:cubicBezTo>
                  <a:cubicBezTo>
                    <a:pt x="147" y="93"/>
                    <a:pt x="147" y="93"/>
                    <a:pt x="147" y="93"/>
                  </a:cubicBezTo>
                  <a:cubicBezTo>
                    <a:pt x="149" y="96"/>
                    <a:pt x="149" y="101"/>
                    <a:pt x="149" y="106"/>
                  </a:cubicBezTo>
                  <a:cubicBezTo>
                    <a:pt x="148" y="109"/>
                    <a:pt x="148" y="112"/>
                    <a:pt x="149" y="114"/>
                  </a:cubicBezTo>
                  <a:cubicBezTo>
                    <a:pt x="149" y="115"/>
                    <a:pt x="149" y="115"/>
                    <a:pt x="149" y="115"/>
                  </a:cubicBezTo>
                  <a:cubicBezTo>
                    <a:pt x="148" y="115"/>
                    <a:pt x="148" y="115"/>
                    <a:pt x="148" y="115"/>
                  </a:cubicBezTo>
                  <a:cubicBezTo>
                    <a:pt x="146" y="117"/>
                    <a:pt x="143" y="118"/>
                    <a:pt x="141" y="118"/>
                  </a:cubicBezTo>
                  <a:cubicBezTo>
                    <a:pt x="137" y="118"/>
                    <a:pt x="134" y="116"/>
                    <a:pt x="130" y="114"/>
                  </a:cubicBezTo>
                  <a:cubicBezTo>
                    <a:pt x="130" y="115"/>
                    <a:pt x="130" y="115"/>
                    <a:pt x="130" y="115"/>
                  </a:cubicBezTo>
                  <a:cubicBezTo>
                    <a:pt x="130" y="126"/>
                    <a:pt x="130" y="136"/>
                    <a:pt x="141" y="136"/>
                  </a:cubicBezTo>
                  <a:cubicBezTo>
                    <a:pt x="141" y="138"/>
                    <a:pt x="141" y="138"/>
                    <a:pt x="141" y="138"/>
                  </a:cubicBezTo>
                  <a:cubicBezTo>
                    <a:pt x="139" y="138"/>
                    <a:pt x="138" y="138"/>
                    <a:pt x="137" y="138"/>
                  </a:cubicBezTo>
                  <a:cubicBezTo>
                    <a:pt x="123" y="138"/>
                    <a:pt x="123" y="125"/>
                    <a:pt x="123" y="112"/>
                  </a:cubicBezTo>
                  <a:cubicBezTo>
                    <a:pt x="123" y="108"/>
                    <a:pt x="123" y="105"/>
                    <a:pt x="123" y="102"/>
                  </a:cubicBezTo>
                  <a:cubicBezTo>
                    <a:pt x="123" y="99"/>
                    <a:pt x="122" y="96"/>
                    <a:pt x="122" y="94"/>
                  </a:cubicBezTo>
                  <a:cubicBezTo>
                    <a:pt x="122" y="94"/>
                    <a:pt x="122" y="94"/>
                    <a:pt x="122" y="94"/>
                  </a:cubicBezTo>
                  <a:cubicBezTo>
                    <a:pt x="122" y="93"/>
                    <a:pt x="122" y="93"/>
                    <a:pt x="122" y="93"/>
                  </a:cubicBezTo>
                  <a:cubicBezTo>
                    <a:pt x="121" y="92"/>
                    <a:pt x="121" y="91"/>
                    <a:pt x="121" y="90"/>
                  </a:cubicBezTo>
                  <a:cubicBezTo>
                    <a:pt x="120" y="84"/>
                    <a:pt x="118" y="78"/>
                    <a:pt x="120" y="70"/>
                  </a:cubicBezTo>
                  <a:cubicBezTo>
                    <a:pt x="122" y="64"/>
                    <a:pt x="125" y="57"/>
                    <a:pt x="129" y="51"/>
                  </a:cubicBezTo>
                  <a:cubicBezTo>
                    <a:pt x="136" y="39"/>
                    <a:pt x="143" y="27"/>
                    <a:pt x="132" y="13"/>
                  </a:cubicBezTo>
                  <a:cubicBezTo>
                    <a:pt x="126" y="11"/>
                    <a:pt x="121" y="10"/>
                    <a:pt x="115" y="10"/>
                  </a:cubicBezTo>
                  <a:cubicBezTo>
                    <a:pt x="104" y="10"/>
                    <a:pt x="93" y="14"/>
                    <a:pt x="83" y="18"/>
                  </a:cubicBezTo>
                  <a:cubicBezTo>
                    <a:pt x="72" y="22"/>
                    <a:pt x="61" y="26"/>
                    <a:pt x="49" y="26"/>
                  </a:cubicBezTo>
                  <a:cubicBezTo>
                    <a:pt x="48" y="26"/>
                    <a:pt x="47" y="26"/>
                    <a:pt x="45" y="26"/>
                  </a:cubicBezTo>
                  <a:cubicBezTo>
                    <a:pt x="40" y="25"/>
                    <a:pt x="35" y="23"/>
                    <a:pt x="30" y="22"/>
                  </a:cubicBezTo>
                  <a:cubicBezTo>
                    <a:pt x="25" y="19"/>
                    <a:pt x="19" y="17"/>
                    <a:pt x="13" y="17"/>
                  </a:cubicBezTo>
                  <a:cubicBezTo>
                    <a:pt x="9" y="17"/>
                    <a:pt x="4" y="19"/>
                    <a:pt x="1" y="21"/>
                  </a:cubicBezTo>
                  <a:cubicBezTo>
                    <a:pt x="0" y="20"/>
                    <a:pt x="0" y="20"/>
                    <a:pt x="0" y="20"/>
                  </a:cubicBezTo>
                  <a:cubicBezTo>
                    <a:pt x="5" y="15"/>
                    <a:pt x="11" y="13"/>
                    <a:pt x="20" y="13"/>
                  </a:cubicBezTo>
                  <a:cubicBezTo>
                    <a:pt x="20" y="13"/>
                    <a:pt x="20" y="13"/>
                    <a:pt x="20" y="13"/>
                  </a:cubicBezTo>
                  <a:cubicBezTo>
                    <a:pt x="26" y="13"/>
                    <a:pt x="33" y="14"/>
                    <a:pt x="39" y="15"/>
                  </a:cubicBezTo>
                  <a:cubicBezTo>
                    <a:pt x="46" y="16"/>
                    <a:pt x="53" y="17"/>
                    <a:pt x="59" y="17"/>
                  </a:cubicBezTo>
                  <a:cubicBezTo>
                    <a:pt x="61" y="16"/>
                    <a:pt x="60" y="13"/>
                    <a:pt x="59" y="10"/>
                  </a:cubicBezTo>
                  <a:cubicBezTo>
                    <a:pt x="58" y="8"/>
                    <a:pt x="58" y="7"/>
                    <a:pt x="58" y="5"/>
                  </a:cubicBezTo>
                  <a:cubicBezTo>
                    <a:pt x="58" y="5"/>
                    <a:pt x="58" y="5"/>
                    <a:pt x="58" y="5"/>
                  </a:cubicBezTo>
                  <a:cubicBezTo>
                    <a:pt x="58" y="4"/>
                    <a:pt x="58" y="4"/>
                    <a:pt x="58" y="4"/>
                  </a:cubicBezTo>
                  <a:cubicBezTo>
                    <a:pt x="59" y="4"/>
                    <a:pt x="59" y="3"/>
                    <a:pt x="60" y="3"/>
                  </a:cubicBezTo>
                  <a:cubicBezTo>
                    <a:pt x="62" y="1"/>
                    <a:pt x="63" y="0"/>
                    <a:pt x="65" y="0"/>
                  </a:cubicBezTo>
                  <a:close/>
                  <a:moveTo>
                    <a:pt x="67" y="2"/>
                  </a:moveTo>
                  <a:cubicBezTo>
                    <a:pt x="65" y="1"/>
                    <a:pt x="63" y="2"/>
                    <a:pt x="61" y="4"/>
                  </a:cubicBezTo>
                  <a:cubicBezTo>
                    <a:pt x="60" y="4"/>
                    <a:pt x="60" y="5"/>
                    <a:pt x="59" y="5"/>
                  </a:cubicBezTo>
                  <a:cubicBezTo>
                    <a:pt x="59" y="7"/>
                    <a:pt x="60" y="8"/>
                    <a:pt x="60" y="10"/>
                  </a:cubicBezTo>
                  <a:cubicBezTo>
                    <a:pt x="60" y="10"/>
                    <a:pt x="60" y="10"/>
                    <a:pt x="60" y="10"/>
                  </a:cubicBezTo>
                  <a:cubicBezTo>
                    <a:pt x="60" y="8"/>
                    <a:pt x="60" y="7"/>
                    <a:pt x="61" y="5"/>
                  </a:cubicBezTo>
                  <a:cubicBezTo>
                    <a:pt x="62" y="3"/>
                    <a:pt x="65" y="3"/>
                    <a:pt x="66" y="2"/>
                  </a:cubicBezTo>
                  <a:cubicBezTo>
                    <a:pt x="66" y="2"/>
                    <a:pt x="67" y="2"/>
                    <a:pt x="67" y="2"/>
                  </a:cubicBezTo>
                  <a:close/>
                  <a:moveTo>
                    <a:pt x="77" y="14"/>
                  </a:moveTo>
                  <a:cubicBezTo>
                    <a:pt x="76" y="13"/>
                    <a:pt x="76" y="13"/>
                    <a:pt x="76" y="13"/>
                  </a:cubicBezTo>
                  <a:cubicBezTo>
                    <a:pt x="78" y="11"/>
                    <a:pt x="78" y="8"/>
                    <a:pt x="77" y="6"/>
                  </a:cubicBezTo>
                  <a:cubicBezTo>
                    <a:pt x="75" y="3"/>
                    <a:pt x="73" y="1"/>
                    <a:pt x="72" y="2"/>
                  </a:cubicBezTo>
                  <a:cubicBezTo>
                    <a:pt x="73" y="5"/>
                    <a:pt x="76" y="11"/>
                    <a:pt x="73" y="15"/>
                  </a:cubicBezTo>
                  <a:cubicBezTo>
                    <a:pt x="72" y="16"/>
                    <a:pt x="70" y="17"/>
                    <a:pt x="67" y="17"/>
                  </a:cubicBezTo>
                  <a:cubicBezTo>
                    <a:pt x="66" y="17"/>
                    <a:pt x="66" y="17"/>
                    <a:pt x="66" y="17"/>
                  </a:cubicBezTo>
                  <a:cubicBezTo>
                    <a:pt x="66" y="17"/>
                    <a:pt x="66" y="17"/>
                    <a:pt x="66" y="17"/>
                  </a:cubicBezTo>
                  <a:cubicBezTo>
                    <a:pt x="65" y="12"/>
                    <a:pt x="66" y="10"/>
                    <a:pt x="68" y="8"/>
                  </a:cubicBezTo>
                  <a:cubicBezTo>
                    <a:pt x="68" y="8"/>
                    <a:pt x="68" y="7"/>
                    <a:pt x="69" y="7"/>
                  </a:cubicBezTo>
                  <a:cubicBezTo>
                    <a:pt x="69" y="6"/>
                    <a:pt x="68" y="6"/>
                    <a:pt x="68" y="6"/>
                  </a:cubicBezTo>
                  <a:cubicBezTo>
                    <a:pt x="67" y="6"/>
                    <a:pt x="66" y="7"/>
                    <a:pt x="65" y="8"/>
                  </a:cubicBezTo>
                  <a:cubicBezTo>
                    <a:pt x="64" y="10"/>
                    <a:pt x="63" y="11"/>
                    <a:pt x="61" y="12"/>
                  </a:cubicBezTo>
                  <a:cubicBezTo>
                    <a:pt x="61" y="12"/>
                    <a:pt x="61" y="12"/>
                    <a:pt x="61" y="12"/>
                  </a:cubicBezTo>
                  <a:cubicBezTo>
                    <a:pt x="61" y="14"/>
                    <a:pt x="62" y="17"/>
                    <a:pt x="60" y="18"/>
                  </a:cubicBezTo>
                  <a:cubicBezTo>
                    <a:pt x="60" y="19"/>
                    <a:pt x="60" y="19"/>
                    <a:pt x="60" y="19"/>
                  </a:cubicBezTo>
                  <a:cubicBezTo>
                    <a:pt x="60" y="19"/>
                    <a:pt x="60" y="19"/>
                    <a:pt x="60" y="19"/>
                  </a:cubicBezTo>
                  <a:cubicBezTo>
                    <a:pt x="53" y="18"/>
                    <a:pt x="46" y="17"/>
                    <a:pt x="39" y="16"/>
                  </a:cubicBezTo>
                  <a:cubicBezTo>
                    <a:pt x="32" y="15"/>
                    <a:pt x="26" y="14"/>
                    <a:pt x="20" y="14"/>
                  </a:cubicBezTo>
                  <a:cubicBezTo>
                    <a:pt x="20" y="14"/>
                    <a:pt x="20" y="14"/>
                    <a:pt x="20" y="14"/>
                  </a:cubicBezTo>
                  <a:cubicBezTo>
                    <a:pt x="15" y="14"/>
                    <a:pt x="11" y="15"/>
                    <a:pt x="7" y="17"/>
                  </a:cubicBezTo>
                  <a:cubicBezTo>
                    <a:pt x="9" y="16"/>
                    <a:pt x="11" y="16"/>
                    <a:pt x="13" y="16"/>
                  </a:cubicBezTo>
                  <a:cubicBezTo>
                    <a:pt x="18" y="16"/>
                    <a:pt x="24" y="18"/>
                    <a:pt x="29" y="19"/>
                  </a:cubicBezTo>
                  <a:cubicBezTo>
                    <a:pt x="31" y="19"/>
                    <a:pt x="31" y="19"/>
                    <a:pt x="31" y="19"/>
                  </a:cubicBezTo>
                  <a:cubicBezTo>
                    <a:pt x="34" y="18"/>
                    <a:pt x="37" y="17"/>
                    <a:pt x="40" y="17"/>
                  </a:cubicBezTo>
                  <a:cubicBezTo>
                    <a:pt x="40" y="17"/>
                    <a:pt x="40" y="17"/>
                    <a:pt x="40" y="17"/>
                  </a:cubicBezTo>
                  <a:cubicBezTo>
                    <a:pt x="45" y="17"/>
                    <a:pt x="49" y="18"/>
                    <a:pt x="54" y="19"/>
                  </a:cubicBezTo>
                  <a:cubicBezTo>
                    <a:pt x="55" y="19"/>
                    <a:pt x="57" y="20"/>
                    <a:pt x="58" y="20"/>
                  </a:cubicBezTo>
                  <a:cubicBezTo>
                    <a:pt x="60" y="20"/>
                    <a:pt x="60" y="20"/>
                    <a:pt x="60" y="20"/>
                  </a:cubicBezTo>
                  <a:cubicBezTo>
                    <a:pt x="59" y="21"/>
                    <a:pt x="59" y="21"/>
                    <a:pt x="59" y="21"/>
                  </a:cubicBezTo>
                  <a:cubicBezTo>
                    <a:pt x="56" y="23"/>
                    <a:pt x="53" y="24"/>
                    <a:pt x="50" y="24"/>
                  </a:cubicBezTo>
                  <a:cubicBezTo>
                    <a:pt x="47" y="24"/>
                    <a:pt x="43" y="23"/>
                    <a:pt x="40" y="22"/>
                  </a:cubicBezTo>
                  <a:cubicBezTo>
                    <a:pt x="37" y="21"/>
                    <a:pt x="34" y="20"/>
                    <a:pt x="31" y="20"/>
                  </a:cubicBezTo>
                  <a:cubicBezTo>
                    <a:pt x="30" y="20"/>
                    <a:pt x="30" y="20"/>
                    <a:pt x="30" y="20"/>
                  </a:cubicBezTo>
                  <a:cubicBezTo>
                    <a:pt x="30" y="20"/>
                    <a:pt x="31" y="20"/>
                    <a:pt x="31" y="20"/>
                  </a:cubicBezTo>
                  <a:cubicBezTo>
                    <a:pt x="36" y="22"/>
                    <a:pt x="41" y="24"/>
                    <a:pt x="46" y="24"/>
                  </a:cubicBezTo>
                  <a:cubicBezTo>
                    <a:pt x="47" y="24"/>
                    <a:pt x="48" y="24"/>
                    <a:pt x="49" y="24"/>
                  </a:cubicBezTo>
                  <a:cubicBezTo>
                    <a:pt x="61" y="24"/>
                    <a:pt x="72" y="20"/>
                    <a:pt x="82" y="16"/>
                  </a:cubicBezTo>
                  <a:cubicBezTo>
                    <a:pt x="84" y="16"/>
                    <a:pt x="86" y="15"/>
                    <a:pt x="88" y="14"/>
                  </a:cubicBezTo>
                  <a:cubicBezTo>
                    <a:pt x="88" y="14"/>
                    <a:pt x="88" y="14"/>
                    <a:pt x="88" y="14"/>
                  </a:cubicBezTo>
                  <a:cubicBezTo>
                    <a:pt x="87" y="13"/>
                    <a:pt x="87" y="12"/>
                    <a:pt x="87" y="12"/>
                  </a:cubicBezTo>
                  <a:cubicBezTo>
                    <a:pt x="88" y="10"/>
                    <a:pt x="91" y="9"/>
                    <a:pt x="94" y="7"/>
                  </a:cubicBezTo>
                  <a:cubicBezTo>
                    <a:pt x="97" y="7"/>
                    <a:pt x="99" y="6"/>
                    <a:pt x="100" y="5"/>
                  </a:cubicBezTo>
                  <a:cubicBezTo>
                    <a:pt x="101" y="4"/>
                    <a:pt x="101" y="4"/>
                    <a:pt x="101" y="4"/>
                  </a:cubicBezTo>
                  <a:cubicBezTo>
                    <a:pt x="92" y="6"/>
                    <a:pt x="84" y="9"/>
                    <a:pt x="77" y="14"/>
                  </a:cubicBezTo>
                  <a:close/>
                  <a:moveTo>
                    <a:pt x="126" y="98"/>
                  </a:moveTo>
                  <a:cubicBezTo>
                    <a:pt x="126" y="98"/>
                    <a:pt x="125" y="98"/>
                    <a:pt x="125" y="98"/>
                  </a:cubicBezTo>
                  <a:cubicBezTo>
                    <a:pt x="124" y="98"/>
                    <a:pt x="124" y="98"/>
                    <a:pt x="124" y="98"/>
                  </a:cubicBezTo>
                  <a:cubicBezTo>
                    <a:pt x="124" y="97"/>
                    <a:pt x="124" y="97"/>
                    <a:pt x="124" y="97"/>
                  </a:cubicBezTo>
                  <a:cubicBezTo>
                    <a:pt x="123" y="85"/>
                    <a:pt x="129" y="74"/>
                    <a:pt x="135" y="64"/>
                  </a:cubicBezTo>
                  <a:cubicBezTo>
                    <a:pt x="141" y="54"/>
                    <a:pt x="147" y="45"/>
                    <a:pt x="146" y="34"/>
                  </a:cubicBezTo>
                  <a:cubicBezTo>
                    <a:pt x="144" y="15"/>
                    <a:pt x="130" y="4"/>
                    <a:pt x="110" y="4"/>
                  </a:cubicBezTo>
                  <a:cubicBezTo>
                    <a:pt x="107" y="4"/>
                    <a:pt x="104" y="4"/>
                    <a:pt x="101" y="4"/>
                  </a:cubicBezTo>
                  <a:cubicBezTo>
                    <a:pt x="102" y="5"/>
                    <a:pt x="102" y="5"/>
                    <a:pt x="102" y="5"/>
                  </a:cubicBezTo>
                  <a:cubicBezTo>
                    <a:pt x="102" y="6"/>
                    <a:pt x="102" y="6"/>
                    <a:pt x="102" y="7"/>
                  </a:cubicBezTo>
                  <a:cubicBezTo>
                    <a:pt x="101" y="9"/>
                    <a:pt x="99" y="10"/>
                    <a:pt x="96" y="11"/>
                  </a:cubicBezTo>
                  <a:cubicBezTo>
                    <a:pt x="93" y="11"/>
                    <a:pt x="90" y="12"/>
                    <a:pt x="89" y="14"/>
                  </a:cubicBezTo>
                  <a:cubicBezTo>
                    <a:pt x="97" y="11"/>
                    <a:pt x="106" y="8"/>
                    <a:pt x="115" y="8"/>
                  </a:cubicBezTo>
                  <a:cubicBezTo>
                    <a:pt x="121" y="8"/>
                    <a:pt x="127" y="9"/>
                    <a:pt x="132" y="12"/>
                  </a:cubicBezTo>
                  <a:cubicBezTo>
                    <a:pt x="133" y="12"/>
                    <a:pt x="133" y="12"/>
                    <a:pt x="133" y="12"/>
                  </a:cubicBezTo>
                  <a:cubicBezTo>
                    <a:pt x="133" y="12"/>
                    <a:pt x="133" y="12"/>
                    <a:pt x="133" y="12"/>
                  </a:cubicBezTo>
                  <a:cubicBezTo>
                    <a:pt x="145" y="27"/>
                    <a:pt x="137" y="40"/>
                    <a:pt x="130" y="52"/>
                  </a:cubicBezTo>
                  <a:cubicBezTo>
                    <a:pt x="126" y="58"/>
                    <a:pt x="123" y="64"/>
                    <a:pt x="122" y="71"/>
                  </a:cubicBezTo>
                  <a:cubicBezTo>
                    <a:pt x="120" y="76"/>
                    <a:pt x="121" y="80"/>
                    <a:pt x="121" y="84"/>
                  </a:cubicBezTo>
                  <a:cubicBezTo>
                    <a:pt x="122" y="72"/>
                    <a:pt x="126" y="63"/>
                    <a:pt x="131" y="55"/>
                  </a:cubicBezTo>
                  <a:cubicBezTo>
                    <a:pt x="135" y="47"/>
                    <a:pt x="139" y="39"/>
                    <a:pt x="140" y="28"/>
                  </a:cubicBezTo>
                  <a:cubicBezTo>
                    <a:pt x="139" y="27"/>
                    <a:pt x="138" y="25"/>
                    <a:pt x="139" y="24"/>
                  </a:cubicBezTo>
                  <a:cubicBezTo>
                    <a:pt x="139" y="24"/>
                    <a:pt x="139" y="24"/>
                    <a:pt x="140" y="24"/>
                  </a:cubicBezTo>
                  <a:cubicBezTo>
                    <a:pt x="140" y="24"/>
                    <a:pt x="140" y="24"/>
                    <a:pt x="140" y="24"/>
                  </a:cubicBezTo>
                  <a:cubicBezTo>
                    <a:pt x="141" y="24"/>
                    <a:pt x="142" y="24"/>
                    <a:pt x="143" y="26"/>
                  </a:cubicBezTo>
                  <a:cubicBezTo>
                    <a:pt x="143" y="26"/>
                    <a:pt x="143" y="26"/>
                    <a:pt x="143" y="26"/>
                  </a:cubicBezTo>
                  <a:cubicBezTo>
                    <a:pt x="145" y="43"/>
                    <a:pt x="139" y="55"/>
                    <a:pt x="133" y="66"/>
                  </a:cubicBezTo>
                  <a:cubicBezTo>
                    <a:pt x="129" y="73"/>
                    <a:pt x="125" y="81"/>
                    <a:pt x="123" y="89"/>
                  </a:cubicBezTo>
                  <a:cubicBezTo>
                    <a:pt x="123" y="90"/>
                    <a:pt x="123" y="90"/>
                    <a:pt x="123" y="90"/>
                  </a:cubicBezTo>
                  <a:cubicBezTo>
                    <a:pt x="123" y="94"/>
                    <a:pt x="124" y="97"/>
                    <a:pt x="124" y="102"/>
                  </a:cubicBezTo>
                  <a:cubicBezTo>
                    <a:pt x="125" y="105"/>
                    <a:pt x="125" y="108"/>
                    <a:pt x="125" y="112"/>
                  </a:cubicBezTo>
                  <a:cubicBezTo>
                    <a:pt x="125" y="124"/>
                    <a:pt x="125" y="135"/>
                    <a:pt x="135" y="137"/>
                  </a:cubicBezTo>
                  <a:cubicBezTo>
                    <a:pt x="129" y="133"/>
                    <a:pt x="129" y="124"/>
                    <a:pt x="129" y="115"/>
                  </a:cubicBezTo>
                  <a:cubicBezTo>
                    <a:pt x="129" y="112"/>
                    <a:pt x="129" y="112"/>
                    <a:pt x="129" y="112"/>
                  </a:cubicBezTo>
                  <a:cubicBezTo>
                    <a:pt x="130" y="112"/>
                    <a:pt x="130" y="112"/>
                    <a:pt x="130" y="112"/>
                  </a:cubicBezTo>
                  <a:cubicBezTo>
                    <a:pt x="133" y="115"/>
                    <a:pt x="137" y="116"/>
                    <a:pt x="141" y="116"/>
                  </a:cubicBezTo>
                  <a:cubicBezTo>
                    <a:pt x="143" y="116"/>
                    <a:pt x="145" y="115"/>
                    <a:pt x="147" y="114"/>
                  </a:cubicBezTo>
                  <a:cubicBezTo>
                    <a:pt x="147" y="112"/>
                    <a:pt x="147" y="109"/>
                    <a:pt x="147" y="106"/>
                  </a:cubicBezTo>
                  <a:cubicBezTo>
                    <a:pt x="147" y="103"/>
                    <a:pt x="147" y="100"/>
                    <a:pt x="147" y="98"/>
                  </a:cubicBezTo>
                  <a:cubicBezTo>
                    <a:pt x="147" y="98"/>
                    <a:pt x="147" y="98"/>
                    <a:pt x="147" y="98"/>
                  </a:cubicBezTo>
                  <a:cubicBezTo>
                    <a:pt x="146" y="99"/>
                    <a:pt x="145" y="99"/>
                    <a:pt x="144" y="99"/>
                  </a:cubicBezTo>
                  <a:cubicBezTo>
                    <a:pt x="143" y="99"/>
                    <a:pt x="142" y="99"/>
                    <a:pt x="141" y="99"/>
                  </a:cubicBezTo>
                  <a:cubicBezTo>
                    <a:pt x="138" y="98"/>
                    <a:pt x="136" y="97"/>
                    <a:pt x="134" y="98"/>
                  </a:cubicBezTo>
                  <a:cubicBezTo>
                    <a:pt x="131" y="99"/>
                    <a:pt x="131" y="99"/>
                    <a:pt x="131" y="99"/>
                  </a:cubicBezTo>
                  <a:cubicBezTo>
                    <a:pt x="133" y="97"/>
                    <a:pt x="133" y="97"/>
                    <a:pt x="133" y="97"/>
                  </a:cubicBezTo>
                  <a:cubicBezTo>
                    <a:pt x="137" y="93"/>
                    <a:pt x="142" y="93"/>
                    <a:pt x="147" y="97"/>
                  </a:cubicBezTo>
                  <a:cubicBezTo>
                    <a:pt x="147" y="97"/>
                    <a:pt x="147" y="97"/>
                    <a:pt x="147" y="97"/>
                  </a:cubicBezTo>
                  <a:cubicBezTo>
                    <a:pt x="147" y="96"/>
                    <a:pt x="146" y="95"/>
                    <a:pt x="146" y="94"/>
                  </a:cubicBezTo>
                  <a:cubicBezTo>
                    <a:pt x="145" y="93"/>
                    <a:pt x="143" y="93"/>
                    <a:pt x="142" y="93"/>
                  </a:cubicBezTo>
                  <a:cubicBezTo>
                    <a:pt x="139" y="93"/>
                    <a:pt x="136" y="94"/>
                    <a:pt x="133" y="96"/>
                  </a:cubicBezTo>
                  <a:cubicBezTo>
                    <a:pt x="130" y="97"/>
                    <a:pt x="128" y="98"/>
                    <a:pt x="126" y="98"/>
                  </a:cubicBezTo>
                  <a:close/>
                  <a:moveTo>
                    <a:pt x="88" y="12"/>
                  </a:moveTo>
                  <a:cubicBezTo>
                    <a:pt x="90" y="11"/>
                    <a:pt x="93" y="10"/>
                    <a:pt x="95" y="9"/>
                  </a:cubicBezTo>
                  <a:cubicBezTo>
                    <a:pt x="98" y="8"/>
                    <a:pt x="100" y="8"/>
                    <a:pt x="101" y="7"/>
                  </a:cubicBezTo>
                  <a:cubicBezTo>
                    <a:pt x="101" y="7"/>
                    <a:pt x="101" y="6"/>
                    <a:pt x="101" y="6"/>
                  </a:cubicBezTo>
                  <a:cubicBezTo>
                    <a:pt x="99" y="7"/>
                    <a:pt x="97" y="8"/>
                    <a:pt x="95" y="9"/>
                  </a:cubicBezTo>
                  <a:cubicBezTo>
                    <a:pt x="92" y="10"/>
                    <a:pt x="89" y="11"/>
                    <a:pt x="88" y="12"/>
                  </a:cubicBezTo>
                  <a:close/>
                  <a:moveTo>
                    <a:pt x="56" y="21"/>
                  </a:moveTo>
                  <a:cubicBezTo>
                    <a:pt x="55" y="21"/>
                    <a:pt x="54" y="21"/>
                    <a:pt x="53" y="20"/>
                  </a:cubicBezTo>
                  <a:cubicBezTo>
                    <a:pt x="49" y="19"/>
                    <a:pt x="45" y="19"/>
                    <a:pt x="40" y="19"/>
                  </a:cubicBezTo>
                  <a:cubicBezTo>
                    <a:pt x="39" y="19"/>
                    <a:pt x="37" y="19"/>
                    <a:pt x="35" y="19"/>
                  </a:cubicBezTo>
                  <a:cubicBezTo>
                    <a:pt x="37" y="20"/>
                    <a:pt x="38" y="20"/>
                    <a:pt x="40" y="20"/>
                  </a:cubicBezTo>
                  <a:cubicBezTo>
                    <a:pt x="44" y="21"/>
                    <a:pt x="47" y="22"/>
                    <a:pt x="50" y="22"/>
                  </a:cubicBezTo>
                  <a:cubicBezTo>
                    <a:pt x="52" y="22"/>
                    <a:pt x="54" y="22"/>
                    <a:pt x="56" y="21"/>
                  </a:cubicBezTo>
                  <a:close/>
                  <a:moveTo>
                    <a:pt x="141" y="27"/>
                  </a:moveTo>
                  <a:cubicBezTo>
                    <a:pt x="141" y="26"/>
                    <a:pt x="141" y="26"/>
                    <a:pt x="140" y="25"/>
                  </a:cubicBezTo>
                  <a:cubicBezTo>
                    <a:pt x="141" y="26"/>
                    <a:pt x="141" y="27"/>
                    <a:pt x="141" y="27"/>
                  </a:cubicBezTo>
                  <a:cubicBezTo>
                    <a:pt x="141" y="28"/>
                    <a:pt x="141" y="28"/>
                    <a:pt x="141" y="28"/>
                  </a:cubicBezTo>
                  <a:cubicBezTo>
                    <a:pt x="141" y="28"/>
                    <a:pt x="141" y="28"/>
                    <a:pt x="141" y="28"/>
                  </a:cubicBezTo>
                  <a:cubicBezTo>
                    <a:pt x="141" y="40"/>
                    <a:pt x="136" y="48"/>
                    <a:pt x="132" y="56"/>
                  </a:cubicBezTo>
                  <a:cubicBezTo>
                    <a:pt x="128" y="64"/>
                    <a:pt x="123" y="72"/>
                    <a:pt x="123" y="84"/>
                  </a:cubicBezTo>
                  <a:cubicBezTo>
                    <a:pt x="125" y="77"/>
                    <a:pt x="128" y="71"/>
                    <a:pt x="131" y="66"/>
                  </a:cubicBezTo>
                  <a:cubicBezTo>
                    <a:pt x="138" y="54"/>
                    <a:pt x="144" y="43"/>
                    <a:pt x="141" y="27"/>
                  </a:cubicBezTo>
                  <a:close/>
                  <a:moveTo>
                    <a:pt x="145" y="98"/>
                  </a:moveTo>
                  <a:cubicBezTo>
                    <a:pt x="142" y="95"/>
                    <a:pt x="139" y="95"/>
                    <a:pt x="136" y="96"/>
                  </a:cubicBezTo>
                  <a:cubicBezTo>
                    <a:pt x="138" y="96"/>
                    <a:pt x="140" y="97"/>
                    <a:pt x="141" y="97"/>
                  </a:cubicBezTo>
                  <a:cubicBezTo>
                    <a:pt x="143" y="98"/>
                    <a:pt x="144" y="98"/>
                    <a:pt x="145" y="98"/>
                  </a:cubicBezTo>
                  <a:close/>
                  <a:moveTo>
                    <a:pt x="132" y="100"/>
                  </a:moveTo>
                  <a:cubicBezTo>
                    <a:pt x="142" y="100"/>
                    <a:pt x="142" y="100"/>
                    <a:pt x="142" y="100"/>
                  </a:cubicBezTo>
                  <a:cubicBezTo>
                    <a:pt x="143" y="100"/>
                    <a:pt x="143" y="100"/>
                    <a:pt x="143" y="100"/>
                  </a:cubicBezTo>
                  <a:cubicBezTo>
                    <a:pt x="146" y="102"/>
                    <a:pt x="146" y="108"/>
                    <a:pt x="146" y="113"/>
                  </a:cubicBezTo>
                  <a:cubicBezTo>
                    <a:pt x="146" y="114"/>
                    <a:pt x="146" y="114"/>
                    <a:pt x="146" y="114"/>
                  </a:cubicBezTo>
                  <a:cubicBezTo>
                    <a:pt x="145" y="114"/>
                    <a:pt x="145" y="114"/>
                    <a:pt x="145" y="114"/>
                  </a:cubicBezTo>
                  <a:cubicBezTo>
                    <a:pt x="138" y="115"/>
                    <a:pt x="132" y="112"/>
                    <a:pt x="130" y="108"/>
                  </a:cubicBezTo>
                  <a:cubicBezTo>
                    <a:pt x="129" y="105"/>
                    <a:pt x="129" y="102"/>
                    <a:pt x="132" y="100"/>
                  </a:cubicBezTo>
                  <a:close/>
                  <a:moveTo>
                    <a:pt x="142" y="101"/>
                  </a:moveTo>
                  <a:cubicBezTo>
                    <a:pt x="133" y="101"/>
                    <a:pt x="133" y="101"/>
                    <a:pt x="133" y="101"/>
                  </a:cubicBezTo>
                  <a:cubicBezTo>
                    <a:pt x="131" y="103"/>
                    <a:pt x="130" y="105"/>
                    <a:pt x="131" y="107"/>
                  </a:cubicBezTo>
                  <a:cubicBezTo>
                    <a:pt x="133" y="111"/>
                    <a:pt x="138" y="113"/>
                    <a:pt x="144" y="112"/>
                  </a:cubicBezTo>
                  <a:cubicBezTo>
                    <a:pt x="145" y="106"/>
                    <a:pt x="144" y="103"/>
                    <a:pt x="142" y="101"/>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76" name="Freeform 51"/>
            <p:cNvSpPr>
              <a:spLocks noEditPoints="1"/>
            </p:cNvSpPr>
            <p:nvPr/>
          </p:nvSpPr>
          <p:spPr bwMode="auto">
            <a:xfrm>
              <a:off x="4205288" y="5753100"/>
              <a:ext cx="303213" cy="344488"/>
            </a:xfrm>
            <a:custGeom>
              <a:avLst/>
              <a:gdLst>
                <a:gd name="T0" fmla="*/ 47 w 135"/>
                <a:gd name="T1" fmla="*/ 133 h 153"/>
                <a:gd name="T2" fmla="*/ 91 w 135"/>
                <a:gd name="T3" fmla="*/ 114 h 153"/>
                <a:gd name="T4" fmla="*/ 47 w 135"/>
                <a:gd name="T5" fmla="*/ 138 h 153"/>
                <a:gd name="T6" fmla="*/ 0 w 135"/>
                <a:gd name="T7" fmla="*/ 124 h 153"/>
                <a:gd name="T8" fmla="*/ 4 w 135"/>
                <a:gd name="T9" fmla="*/ 133 h 153"/>
                <a:gd name="T10" fmla="*/ 97 w 135"/>
                <a:gd name="T11" fmla="*/ 109 h 153"/>
                <a:gd name="T12" fmla="*/ 100 w 135"/>
                <a:gd name="T13" fmla="*/ 94 h 153"/>
                <a:gd name="T14" fmla="*/ 125 w 135"/>
                <a:gd name="T15" fmla="*/ 22 h 153"/>
                <a:gd name="T16" fmla="*/ 101 w 135"/>
                <a:gd name="T17" fmla="*/ 15 h 153"/>
                <a:gd name="T18" fmla="*/ 114 w 135"/>
                <a:gd name="T19" fmla="*/ 5 h 153"/>
                <a:gd name="T20" fmla="*/ 132 w 135"/>
                <a:gd name="T21" fmla="*/ 30 h 153"/>
                <a:gd name="T22" fmla="*/ 107 w 135"/>
                <a:gd name="T23" fmla="*/ 106 h 153"/>
                <a:gd name="T24" fmla="*/ 100 w 135"/>
                <a:gd name="T25" fmla="*/ 137 h 153"/>
                <a:gd name="T26" fmla="*/ 95 w 135"/>
                <a:gd name="T27" fmla="*/ 113 h 153"/>
                <a:gd name="T28" fmla="*/ 47 w 135"/>
                <a:gd name="T29" fmla="*/ 133 h 153"/>
                <a:gd name="T30" fmla="*/ 102 w 135"/>
                <a:gd name="T31" fmla="*/ 107 h 153"/>
                <a:gd name="T32" fmla="*/ 128 w 135"/>
                <a:gd name="T33" fmla="*/ 36 h 153"/>
                <a:gd name="T34" fmla="*/ 102 w 135"/>
                <a:gd name="T35" fmla="*/ 107 h 153"/>
                <a:gd name="T36" fmla="*/ 114 w 135"/>
                <a:gd name="T37" fmla="*/ 110 h 153"/>
                <a:gd name="T38" fmla="*/ 118 w 135"/>
                <a:gd name="T39" fmla="*/ 128 h 153"/>
                <a:gd name="T40" fmla="*/ 114 w 135"/>
                <a:gd name="T41" fmla="*/ 110 h 153"/>
                <a:gd name="T42" fmla="*/ 104 w 135"/>
                <a:gd name="T43" fmla="*/ 110 h 153"/>
                <a:gd name="T44" fmla="*/ 102 w 135"/>
                <a:gd name="T45" fmla="*/ 131 h 153"/>
                <a:gd name="T46" fmla="*/ 115 w 135"/>
                <a:gd name="T47" fmla="*/ 133 h 153"/>
                <a:gd name="T48" fmla="*/ 104 w 135"/>
                <a:gd name="T49" fmla="*/ 110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35" h="153">
                  <a:moveTo>
                    <a:pt x="47" y="133"/>
                  </a:moveTo>
                  <a:cubicBezTo>
                    <a:pt x="62" y="133"/>
                    <a:pt x="76" y="119"/>
                    <a:pt x="91" y="114"/>
                  </a:cubicBezTo>
                  <a:cubicBezTo>
                    <a:pt x="82" y="120"/>
                    <a:pt x="63" y="134"/>
                    <a:pt x="47" y="138"/>
                  </a:cubicBezTo>
                  <a:cubicBezTo>
                    <a:pt x="28" y="143"/>
                    <a:pt x="0" y="144"/>
                    <a:pt x="0" y="124"/>
                  </a:cubicBezTo>
                  <a:cubicBezTo>
                    <a:pt x="6" y="123"/>
                    <a:pt x="1" y="132"/>
                    <a:pt x="4" y="133"/>
                  </a:cubicBezTo>
                  <a:cubicBezTo>
                    <a:pt x="38" y="148"/>
                    <a:pt x="65" y="113"/>
                    <a:pt x="97" y="109"/>
                  </a:cubicBezTo>
                  <a:cubicBezTo>
                    <a:pt x="98" y="104"/>
                    <a:pt x="100" y="100"/>
                    <a:pt x="100" y="94"/>
                  </a:cubicBezTo>
                  <a:cubicBezTo>
                    <a:pt x="109" y="85"/>
                    <a:pt x="131" y="46"/>
                    <a:pt x="125" y="22"/>
                  </a:cubicBezTo>
                  <a:cubicBezTo>
                    <a:pt x="123" y="12"/>
                    <a:pt x="109" y="0"/>
                    <a:pt x="101" y="15"/>
                  </a:cubicBezTo>
                  <a:cubicBezTo>
                    <a:pt x="97" y="9"/>
                    <a:pt x="107" y="4"/>
                    <a:pt x="114" y="5"/>
                  </a:cubicBezTo>
                  <a:cubicBezTo>
                    <a:pt x="125" y="6"/>
                    <a:pt x="131" y="18"/>
                    <a:pt x="132" y="30"/>
                  </a:cubicBezTo>
                  <a:cubicBezTo>
                    <a:pt x="135" y="56"/>
                    <a:pt x="111" y="90"/>
                    <a:pt x="107" y="106"/>
                  </a:cubicBezTo>
                  <a:cubicBezTo>
                    <a:pt x="133" y="105"/>
                    <a:pt x="126" y="153"/>
                    <a:pt x="100" y="137"/>
                  </a:cubicBezTo>
                  <a:cubicBezTo>
                    <a:pt x="97" y="130"/>
                    <a:pt x="98" y="120"/>
                    <a:pt x="95" y="113"/>
                  </a:cubicBezTo>
                  <a:cubicBezTo>
                    <a:pt x="78" y="113"/>
                    <a:pt x="63" y="127"/>
                    <a:pt x="47" y="133"/>
                  </a:cubicBezTo>
                  <a:close/>
                  <a:moveTo>
                    <a:pt x="102" y="107"/>
                  </a:moveTo>
                  <a:cubicBezTo>
                    <a:pt x="112" y="84"/>
                    <a:pt x="130" y="63"/>
                    <a:pt x="128" y="36"/>
                  </a:cubicBezTo>
                  <a:cubicBezTo>
                    <a:pt x="126" y="65"/>
                    <a:pt x="105" y="83"/>
                    <a:pt x="102" y="107"/>
                  </a:cubicBezTo>
                  <a:close/>
                  <a:moveTo>
                    <a:pt x="114" y="110"/>
                  </a:moveTo>
                  <a:cubicBezTo>
                    <a:pt x="117" y="118"/>
                    <a:pt x="121" y="121"/>
                    <a:pt x="118" y="128"/>
                  </a:cubicBezTo>
                  <a:cubicBezTo>
                    <a:pt x="128" y="125"/>
                    <a:pt x="119" y="112"/>
                    <a:pt x="114" y="110"/>
                  </a:cubicBezTo>
                  <a:close/>
                  <a:moveTo>
                    <a:pt x="104" y="110"/>
                  </a:moveTo>
                  <a:cubicBezTo>
                    <a:pt x="100" y="114"/>
                    <a:pt x="100" y="125"/>
                    <a:pt x="102" y="131"/>
                  </a:cubicBezTo>
                  <a:cubicBezTo>
                    <a:pt x="108" y="132"/>
                    <a:pt x="110" y="135"/>
                    <a:pt x="115" y="133"/>
                  </a:cubicBezTo>
                  <a:cubicBezTo>
                    <a:pt x="120" y="121"/>
                    <a:pt x="114" y="111"/>
                    <a:pt x="104" y="110"/>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77" name="Freeform 52"/>
            <p:cNvSpPr>
              <a:spLocks noEditPoints="1"/>
            </p:cNvSpPr>
            <p:nvPr/>
          </p:nvSpPr>
          <p:spPr bwMode="auto">
            <a:xfrm>
              <a:off x="4202113" y="5762625"/>
              <a:ext cx="306388" cy="311150"/>
            </a:xfrm>
            <a:custGeom>
              <a:avLst/>
              <a:gdLst>
                <a:gd name="T0" fmla="*/ 0 w 136"/>
                <a:gd name="T1" fmla="*/ 120 h 138"/>
                <a:gd name="T2" fmla="*/ 4 w 136"/>
                <a:gd name="T3" fmla="*/ 120 h 138"/>
                <a:gd name="T4" fmla="*/ 23 w 136"/>
                <a:gd name="T5" fmla="*/ 132 h 138"/>
                <a:gd name="T6" fmla="*/ 97 w 136"/>
                <a:gd name="T7" fmla="*/ 104 h 138"/>
                <a:gd name="T8" fmla="*/ 100 w 136"/>
                <a:gd name="T9" fmla="*/ 90 h 138"/>
                <a:gd name="T10" fmla="*/ 103 w 136"/>
                <a:gd name="T11" fmla="*/ 11 h 138"/>
                <a:gd name="T12" fmla="*/ 101 w 136"/>
                <a:gd name="T13" fmla="*/ 6 h 138"/>
                <a:gd name="T14" fmla="*/ 134 w 136"/>
                <a:gd name="T15" fmla="*/ 26 h 138"/>
                <a:gd name="T16" fmla="*/ 125 w 136"/>
                <a:gd name="T17" fmla="*/ 119 h 138"/>
                <a:gd name="T18" fmla="*/ 100 w 136"/>
                <a:gd name="T19" fmla="*/ 133 h 138"/>
                <a:gd name="T20" fmla="*/ 96 w 136"/>
                <a:gd name="T21" fmla="*/ 110 h 138"/>
                <a:gd name="T22" fmla="*/ 87 w 136"/>
                <a:gd name="T23" fmla="*/ 115 h 138"/>
                <a:gd name="T24" fmla="*/ 5 w 136"/>
                <a:gd name="T25" fmla="*/ 129 h 138"/>
                <a:gd name="T26" fmla="*/ 48 w 136"/>
                <a:gd name="T27" fmla="*/ 134 h 138"/>
                <a:gd name="T28" fmla="*/ 48 w 136"/>
                <a:gd name="T29" fmla="*/ 129 h 138"/>
                <a:gd name="T30" fmla="*/ 65 w 136"/>
                <a:gd name="T31" fmla="*/ 120 h 138"/>
                <a:gd name="T32" fmla="*/ 97 w 136"/>
                <a:gd name="T33" fmla="*/ 108 h 138"/>
                <a:gd name="T34" fmla="*/ 97 w 136"/>
                <a:gd name="T35" fmla="*/ 109 h 138"/>
                <a:gd name="T36" fmla="*/ 111 w 136"/>
                <a:gd name="T37" fmla="*/ 135 h 138"/>
                <a:gd name="T38" fmla="*/ 118 w 136"/>
                <a:gd name="T39" fmla="*/ 125 h 138"/>
                <a:gd name="T40" fmla="*/ 117 w 136"/>
                <a:gd name="T41" fmla="*/ 129 h 138"/>
                <a:gd name="T42" fmla="*/ 108 w 136"/>
                <a:gd name="T43" fmla="*/ 129 h 138"/>
                <a:gd name="T44" fmla="*/ 103 w 136"/>
                <a:gd name="T45" fmla="*/ 128 h 138"/>
                <a:gd name="T46" fmla="*/ 105 w 136"/>
                <a:gd name="T47" fmla="*/ 105 h 138"/>
                <a:gd name="T48" fmla="*/ 118 w 136"/>
                <a:gd name="T49" fmla="*/ 124 h 138"/>
                <a:gd name="T50" fmla="*/ 114 w 136"/>
                <a:gd name="T51" fmla="*/ 105 h 138"/>
                <a:gd name="T52" fmla="*/ 108 w 136"/>
                <a:gd name="T53" fmla="*/ 102 h 138"/>
                <a:gd name="T54" fmla="*/ 115 w 136"/>
                <a:gd name="T55" fmla="*/ 82 h 138"/>
                <a:gd name="T56" fmla="*/ 102 w 136"/>
                <a:gd name="T57" fmla="*/ 7 h 138"/>
                <a:gd name="T58" fmla="*/ 127 w 136"/>
                <a:gd name="T59" fmla="*/ 18 h 138"/>
                <a:gd name="T60" fmla="*/ 98 w 136"/>
                <a:gd name="T61" fmla="*/ 105 h 138"/>
                <a:gd name="T62" fmla="*/ 23 w 136"/>
                <a:gd name="T63" fmla="*/ 133 h 138"/>
                <a:gd name="T64" fmla="*/ 104 w 136"/>
                <a:gd name="T65" fmla="*/ 127 h 138"/>
                <a:gd name="T66" fmla="*/ 115 w 136"/>
                <a:gd name="T67" fmla="*/ 113 h 138"/>
                <a:gd name="T68" fmla="*/ 89 w 136"/>
                <a:gd name="T69" fmla="*/ 110 h 138"/>
                <a:gd name="T70" fmla="*/ 74 w 136"/>
                <a:gd name="T71" fmla="*/ 118 h 138"/>
                <a:gd name="T72" fmla="*/ 4 w 136"/>
                <a:gd name="T73" fmla="*/ 127 h 138"/>
                <a:gd name="T74" fmla="*/ 2 w 136"/>
                <a:gd name="T75" fmla="*/ 121 h 138"/>
                <a:gd name="T76" fmla="*/ 120 w 136"/>
                <a:gd name="T77" fmla="*/ 123 h 138"/>
                <a:gd name="T78" fmla="*/ 102 w 136"/>
                <a:gd name="T79" fmla="*/ 108 h 138"/>
                <a:gd name="T80" fmla="*/ 128 w 136"/>
                <a:gd name="T81" fmla="*/ 32 h 138"/>
                <a:gd name="T82" fmla="*/ 104 w 136"/>
                <a:gd name="T83" fmla="*/ 103 h 138"/>
                <a:gd name="T84" fmla="*/ 116 w 136"/>
                <a:gd name="T85" fmla="*/ 72 h 138"/>
                <a:gd name="T86" fmla="*/ 128 w 136"/>
                <a:gd name="T87" fmla="*/ 44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36" h="138">
                  <a:moveTo>
                    <a:pt x="26" y="138"/>
                  </a:moveTo>
                  <a:cubicBezTo>
                    <a:pt x="16" y="138"/>
                    <a:pt x="9" y="136"/>
                    <a:pt x="5" y="131"/>
                  </a:cubicBezTo>
                  <a:cubicBezTo>
                    <a:pt x="2" y="129"/>
                    <a:pt x="0" y="125"/>
                    <a:pt x="0" y="120"/>
                  </a:cubicBezTo>
                  <a:cubicBezTo>
                    <a:pt x="0" y="120"/>
                    <a:pt x="0" y="120"/>
                    <a:pt x="0" y="120"/>
                  </a:cubicBezTo>
                  <a:cubicBezTo>
                    <a:pt x="1" y="119"/>
                    <a:pt x="1" y="119"/>
                    <a:pt x="1" y="119"/>
                  </a:cubicBezTo>
                  <a:cubicBezTo>
                    <a:pt x="2" y="119"/>
                    <a:pt x="3" y="119"/>
                    <a:pt x="4" y="120"/>
                  </a:cubicBezTo>
                  <a:cubicBezTo>
                    <a:pt x="5" y="121"/>
                    <a:pt x="5" y="123"/>
                    <a:pt x="5" y="124"/>
                  </a:cubicBezTo>
                  <a:cubicBezTo>
                    <a:pt x="5" y="126"/>
                    <a:pt x="5" y="128"/>
                    <a:pt x="6" y="128"/>
                  </a:cubicBezTo>
                  <a:cubicBezTo>
                    <a:pt x="11" y="131"/>
                    <a:pt x="17" y="132"/>
                    <a:pt x="23" y="132"/>
                  </a:cubicBezTo>
                  <a:cubicBezTo>
                    <a:pt x="37" y="132"/>
                    <a:pt x="49" y="125"/>
                    <a:pt x="63" y="118"/>
                  </a:cubicBezTo>
                  <a:cubicBezTo>
                    <a:pt x="74" y="112"/>
                    <a:pt x="85" y="106"/>
                    <a:pt x="97" y="104"/>
                  </a:cubicBezTo>
                  <a:cubicBezTo>
                    <a:pt x="97" y="104"/>
                    <a:pt x="97" y="104"/>
                    <a:pt x="97" y="104"/>
                  </a:cubicBezTo>
                  <a:cubicBezTo>
                    <a:pt x="99" y="100"/>
                    <a:pt x="100" y="96"/>
                    <a:pt x="100" y="90"/>
                  </a:cubicBezTo>
                  <a:cubicBezTo>
                    <a:pt x="100" y="90"/>
                    <a:pt x="100" y="90"/>
                    <a:pt x="100" y="90"/>
                  </a:cubicBezTo>
                  <a:cubicBezTo>
                    <a:pt x="100" y="90"/>
                    <a:pt x="100" y="90"/>
                    <a:pt x="100" y="90"/>
                  </a:cubicBezTo>
                  <a:cubicBezTo>
                    <a:pt x="109" y="81"/>
                    <a:pt x="132" y="42"/>
                    <a:pt x="125" y="18"/>
                  </a:cubicBezTo>
                  <a:cubicBezTo>
                    <a:pt x="124" y="12"/>
                    <a:pt x="117" y="4"/>
                    <a:pt x="111" y="4"/>
                  </a:cubicBezTo>
                  <a:cubicBezTo>
                    <a:pt x="108" y="4"/>
                    <a:pt x="105" y="7"/>
                    <a:pt x="103" y="11"/>
                  </a:cubicBezTo>
                  <a:cubicBezTo>
                    <a:pt x="102" y="12"/>
                    <a:pt x="102" y="12"/>
                    <a:pt x="102" y="12"/>
                  </a:cubicBezTo>
                  <a:cubicBezTo>
                    <a:pt x="101" y="11"/>
                    <a:pt x="101" y="11"/>
                    <a:pt x="101" y="11"/>
                  </a:cubicBezTo>
                  <a:cubicBezTo>
                    <a:pt x="100" y="9"/>
                    <a:pt x="100" y="8"/>
                    <a:pt x="101" y="6"/>
                  </a:cubicBezTo>
                  <a:cubicBezTo>
                    <a:pt x="103" y="2"/>
                    <a:pt x="109" y="0"/>
                    <a:pt x="114" y="0"/>
                  </a:cubicBezTo>
                  <a:cubicBezTo>
                    <a:pt x="114" y="0"/>
                    <a:pt x="114" y="0"/>
                    <a:pt x="115" y="0"/>
                  </a:cubicBezTo>
                  <a:cubicBezTo>
                    <a:pt x="127" y="1"/>
                    <a:pt x="133" y="14"/>
                    <a:pt x="134" y="26"/>
                  </a:cubicBezTo>
                  <a:cubicBezTo>
                    <a:pt x="136" y="44"/>
                    <a:pt x="125" y="66"/>
                    <a:pt x="117" y="83"/>
                  </a:cubicBezTo>
                  <a:cubicBezTo>
                    <a:pt x="113" y="90"/>
                    <a:pt x="110" y="96"/>
                    <a:pt x="109" y="101"/>
                  </a:cubicBezTo>
                  <a:cubicBezTo>
                    <a:pt x="120" y="101"/>
                    <a:pt x="125" y="110"/>
                    <a:pt x="125" y="119"/>
                  </a:cubicBezTo>
                  <a:cubicBezTo>
                    <a:pt x="125" y="128"/>
                    <a:pt x="120" y="137"/>
                    <a:pt x="111" y="137"/>
                  </a:cubicBezTo>
                  <a:cubicBezTo>
                    <a:pt x="107" y="137"/>
                    <a:pt x="104" y="136"/>
                    <a:pt x="100" y="134"/>
                  </a:cubicBezTo>
                  <a:cubicBezTo>
                    <a:pt x="100" y="133"/>
                    <a:pt x="100" y="133"/>
                    <a:pt x="100" y="133"/>
                  </a:cubicBezTo>
                  <a:cubicBezTo>
                    <a:pt x="100" y="133"/>
                    <a:pt x="100" y="133"/>
                    <a:pt x="100" y="133"/>
                  </a:cubicBezTo>
                  <a:cubicBezTo>
                    <a:pt x="98" y="130"/>
                    <a:pt x="98" y="125"/>
                    <a:pt x="97" y="120"/>
                  </a:cubicBezTo>
                  <a:cubicBezTo>
                    <a:pt x="97" y="116"/>
                    <a:pt x="97" y="113"/>
                    <a:pt x="96" y="110"/>
                  </a:cubicBezTo>
                  <a:cubicBezTo>
                    <a:pt x="95" y="110"/>
                    <a:pt x="95" y="110"/>
                    <a:pt x="94" y="110"/>
                  </a:cubicBezTo>
                  <a:cubicBezTo>
                    <a:pt x="92" y="111"/>
                    <a:pt x="92" y="111"/>
                    <a:pt x="92" y="111"/>
                  </a:cubicBezTo>
                  <a:cubicBezTo>
                    <a:pt x="91" y="112"/>
                    <a:pt x="89" y="113"/>
                    <a:pt x="87" y="115"/>
                  </a:cubicBezTo>
                  <a:cubicBezTo>
                    <a:pt x="77" y="121"/>
                    <a:pt x="61" y="132"/>
                    <a:pt x="48" y="135"/>
                  </a:cubicBezTo>
                  <a:cubicBezTo>
                    <a:pt x="41" y="137"/>
                    <a:pt x="33" y="138"/>
                    <a:pt x="26" y="138"/>
                  </a:cubicBezTo>
                  <a:close/>
                  <a:moveTo>
                    <a:pt x="5" y="129"/>
                  </a:moveTo>
                  <a:cubicBezTo>
                    <a:pt x="5" y="130"/>
                    <a:pt x="5" y="130"/>
                    <a:pt x="6" y="130"/>
                  </a:cubicBezTo>
                  <a:cubicBezTo>
                    <a:pt x="10" y="134"/>
                    <a:pt x="17" y="137"/>
                    <a:pt x="26" y="137"/>
                  </a:cubicBezTo>
                  <a:cubicBezTo>
                    <a:pt x="33" y="137"/>
                    <a:pt x="41" y="135"/>
                    <a:pt x="48" y="134"/>
                  </a:cubicBezTo>
                  <a:cubicBezTo>
                    <a:pt x="61" y="130"/>
                    <a:pt x="76" y="120"/>
                    <a:pt x="86" y="114"/>
                  </a:cubicBezTo>
                  <a:cubicBezTo>
                    <a:pt x="82" y="115"/>
                    <a:pt x="78" y="117"/>
                    <a:pt x="75" y="119"/>
                  </a:cubicBezTo>
                  <a:cubicBezTo>
                    <a:pt x="66" y="124"/>
                    <a:pt x="57" y="129"/>
                    <a:pt x="48" y="129"/>
                  </a:cubicBezTo>
                  <a:cubicBezTo>
                    <a:pt x="44" y="129"/>
                    <a:pt x="44" y="129"/>
                    <a:pt x="44" y="129"/>
                  </a:cubicBezTo>
                  <a:cubicBezTo>
                    <a:pt x="48" y="128"/>
                    <a:pt x="48" y="128"/>
                    <a:pt x="48" y="128"/>
                  </a:cubicBezTo>
                  <a:cubicBezTo>
                    <a:pt x="54" y="126"/>
                    <a:pt x="59" y="123"/>
                    <a:pt x="65" y="120"/>
                  </a:cubicBezTo>
                  <a:cubicBezTo>
                    <a:pt x="75" y="114"/>
                    <a:pt x="85" y="108"/>
                    <a:pt x="96" y="108"/>
                  </a:cubicBezTo>
                  <a:cubicBezTo>
                    <a:pt x="96" y="108"/>
                    <a:pt x="96" y="108"/>
                    <a:pt x="96" y="108"/>
                  </a:cubicBezTo>
                  <a:cubicBezTo>
                    <a:pt x="97" y="108"/>
                    <a:pt x="97" y="108"/>
                    <a:pt x="97" y="108"/>
                  </a:cubicBezTo>
                  <a:cubicBezTo>
                    <a:pt x="97" y="108"/>
                    <a:pt x="97" y="108"/>
                    <a:pt x="97" y="108"/>
                  </a:cubicBezTo>
                  <a:cubicBezTo>
                    <a:pt x="97" y="108"/>
                    <a:pt x="97" y="108"/>
                    <a:pt x="97" y="108"/>
                  </a:cubicBezTo>
                  <a:cubicBezTo>
                    <a:pt x="97" y="109"/>
                    <a:pt x="97" y="109"/>
                    <a:pt x="97" y="109"/>
                  </a:cubicBezTo>
                  <a:cubicBezTo>
                    <a:pt x="98" y="112"/>
                    <a:pt x="99" y="116"/>
                    <a:pt x="99" y="120"/>
                  </a:cubicBezTo>
                  <a:cubicBezTo>
                    <a:pt x="99" y="124"/>
                    <a:pt x="100" y="129"/>
                    <a:pt x="101" y="132"/>
                  </a:cubicBezTo>
                  <a:cubicBezTo>
                    <a:pt x="104" y="134"/>
                    <a:pt x="108" y="135"/>
                    <a:pt x="111" y="135"/>
                  </a:cubicBezTo>
                  <a:cubicBezTo>
                    <a:pt x="118" y="135"/>
                    <a:pt x="122" y="129"/>
                    <a:pt x="123" y="123"/>
                  </a:cubicBezTo>
                  <a:cubicBezTo>
                    <a:pt x="122" y="124"/>
                    <a:pt x="121" y="125"/>
                    <a:pt x="119" y="125"/>
                  </a:cubicBezTo>
                  <a:cubicBezTo>
                    <a:pt x="118" y="125"/>
                    <a:pt x="118" y="125"/>
                    <a:pt x="118" y="125"/>
                  </a:cubicBezTo>
                  <a:cubicBezTo>
                    <a:pt x="118" y="127"/>
                    <a:pt x="117" y="128"/>
                    <a:pt x="117" y="129"/>
                  </a:cubicBezTo>
                  <a:cubicBezTo>
                    <a:pt x="117" y="129"/>
                    <a:pt x="117" y="129"/>
                    <a:pt x="117" y="129"/>
                  </a:cubicBezTo>
                  <a:cubicBezTo>
                    <a:pt x="117" y="129"/>
                    <a:pt x="117" y="129"/>
                    <a:pt x="117" y="129"/>
                  </a:cubicBezTo>
                  <a:cubicBezTo>
                    <a:pt x="115" y="130"/>
                    <a:pt x="114" y="130"/>
                    <a:pt x="113" y="130"/>
                  </a:cubicBezTo>
                  <a:cubicBezTo>
                    <a:pt x="113" y="130"/>
                    <a:pt x="113" y="130"/>
                    <a:pt x="113" y="130"/>
                  </a:cubicBezTo>
                  <a:cubicBezTo>
                    <a:pt x="111" y="130"/>
                    <a:pt x="109" y="130"/>
                    <a:pt x="108" y="129"/>
                  </a:cubicBezTo>
                  <a:cubicBezTo>
                    <a:pt x="106" y="129"/>
                    <a:pt x="105" y="128"/>
                    <a:pt x="103" y="128"/>
                  </a:cubicBezTo>
                  <a:cubicBezTo>
                    <a:pt x="103" y="128"/>
                    <a:pt x="103" y="128"/>
                    <a:pt x="103" y="128"/>
                  </a:cubicBezTo>
                  <a:cubicBezTo>
                    <a:pt x="103" y="128"/>
                    <a:pt x="103" y="128"/>
                    <a:pt x="103" y="128"/>
                  </a:cubicBezTo>
                  <a:cubicBezTo>
                    <a:pt x="100" y="122"/>
                    <a:pt x="100" y="110"/>
                    <a:pt x="104" y="105"/>
                  </a:cubicBezTo>
                  <a:cubicBezTo>
                    <a:pt x="105" y="105"/>
                    <a:pt x="105" y="105"/>
                    <a:pt x="105" y="105"/>
                  </a:cubicBezTo>
                  <a:cubicBezTo>
                    <a:pt x="105" y="105"/>
                    <a:pt x="105" y="105"/>
                    <a:pt x="105" y="105"/>
                  </a:cubicBezTo>
                  <a:cubicBezTo>
                    <a:pt x="110" y="106"/>
                    <a:pt x="114" y="108"/>
                    <a:pt x="116" y="112"/>
                  </a:cubicBezTo>
                  <a:cubicBezTo>
                    <a:pt x="118" y="116"/>
                    <a:pt x="119" y="120"/>
                    <a:pt x="118" y="124"/>
                  </a:cubicBezTo>
                  <a:cubicBezTo>
                    <a:pt x="118" y="124"/>
                    <a:pt x="118" y="124"/>
                    <a:pt x="118" y="124"/>
                  </a:cubicBezTo>
                  <a:cubicBezTo>
                    <a:pt x="121" y="119"/>
                    <a:pt x="119" y="116"/>
                    <a:pt x="117" y="112"/>
                  </a:cubicBezTo>
                  <a:cubicBezTo>
                    <a:pt x="116" y="110"/>
                    <a:pt x="115" y="109"/>
                    <a:pt x="114" y="106"/>
                  </a:cubicBezTo>
                  <a:cubicBezTo>
                    <a:pt x="114" y="105"/>
                    <a:pt x="114" y="105"/>
                    <a:pt x="114" y="105"/>
                  </a:cubicBezTo>
                  <a:cubicBezTo>
                    <a:pt x="115" y="105"/>
                    <a:pt x="115" y="105"/>
                    <a:pt x="115" y="105"/>
                  </a:cubicBezTo>
                  <a:cubicBezTo>
                    <a:pt x="117" y="106"/>
                    <a:pt x="121" y="109"/>
                    <a:pt x="123" y="113"/>
                  </a:cubicBezTo>
                  <a:cubicBezTo>
                    <a:pt x="121" y="107"/>
                    <a:pt x="116" y="102"/>
                    <a:pt x="108" y="102"/>
                  </a:cubicBezTo>
                  <a:cubicBezTo>
                    <a:pt x="107" y="102"/>
                    <a:pt x="107" y="102"/>
                    <a:pt x="107" y="102"/>
                  </a:cubicBezTo>
                  <a:cubicBezTo>
                    <a:pt x="107" y="101"/>
                    <a:pt x="107" y="101"/>
                    <a:pt x="107" y="101"/>
                  </a:cubicBezTo>
                  <a:cubicBezTo>
                    <a:pt x="108" y="97"/>
                    <a:pt x="112" y="90"/>
                    <a:pt x="115" y="82"/>
                  </a:cubicBezTo>
                  <a:cubicBezTo>
                    <a:pt x="124" y="65"/>
                    <a:pt x="134" y="44"/>
                    <a:pt x="133" y="26"/>
                  </a:cubicBezTo>
                  <a:cubicBezTo>
                    <a:pt x="131" y="15"/>
                    <a:pt x="126" y="3"/>
                    <a:pt x="115" y="2"/>
                  </a:cubicBezTo>
                  <a:cubicBezTo>
                    <a:pt x="110" y="1"/>
                    <a:pt x="104" y="4"/>
                    <a:pt x="102" y="7"/>
                  </a:cubicBezTo>
                  <a:cubicBezTo>
                    <a:pt x="102" y="7"/>
                    <a:pt x="102" y="8"/>
                    <a:pt x="102" y="9"/>
                  </a:cubicBezTo>
                  <a:cubicBezTo>
                    <a:pt x="105" y="4"/>
                    <a:pt x="109" y="3"/>
                    <a:pt x="111" y="3"/>
                  </a:cubicBezTo>
                  <a:cubicBezTo>
                    <a:pt x="118" y="3"/>
                    <a:pt x="125" y="11"/>
                    <a:pt x="127" y="18"/>
                  </a:cubicBezTo>
                  <a:cubicBezTo>
                    <a:pt x="133" y="42"/>
                    <a:pt x="110" y="81"/>
                    <a:pt x="101" y="91"/>
                  </a:cubicBezTo>
                  <a:cubicBezTo>
                    <a:pt x="102" y="96"/>
                    <a:pt x="100" y="100"/>
                    <a:pt x="99" y="104"/>
                  </a:cubicBezTo>
                  <a:cubicBezTo>
                    <a:pt x="98" y="105"/>
                    <a:pt x="98" y="105"/>
                    <a:pt x="98" y="105"/>
                  </a:cubicBezTo>
                  <a:cubicBezTo>
                    <a:pt x="98" y="105"/>
                    <a:pt x="98" y="105"/>
                    <a:pt x="98" y="105"/>
                  </a:cubicBezTo>
                  <a:cubicBezTo>
                    <a:pt x="86" y="107"/>
                    <a:pt x="75" y="113"/>
                    <a:pt x="64" y="119"/>
                  </a:cubicBezTo>
                  <a:cubicBezTo>
                    <a:pt x="51" y="126"/>
                    <a:pt x="37" y="133"/>
                    <a:pt x="23" y="133"/>
                  </a:cubicBezTo>
                  <a:cubicBezTo>
                    <a:pt x="17" y="133"/>
                    <a:pt x="11" y="132"/>
                    <a:pt x="5" y="129"/>
                  </a:cubicBezTo>
                  <a:cubicBezTo>
                    <a:pt x="5" y="129"/>
                    <a:pt x="5" y="129"/>
                    <a:pt x="5" y="129"/>
                  </a:cubicBezTo>
                  <a:close/>
                  <a:moveTo>
                    <a:pt x="104" y="127"/>
                  </a:moveTo>
                  <a:cubicBezTo>
                    <a:pt x="106" y="127"/>
                    <a:pt x="107" y="127"/>
                    <a:pt x="108" y="128"/>
                  </a:cubicBezTo>
                  <a:cubicBezTo>
                    <a:pt x="111" y="129"/>
                    <a:pt x="113" y="129"/>
                    <a:pt x="116" y="128"/>
                  </a:cubicBezTo>
                  <a:cubicBezTo>
                    <a:pt x="118" y="123"/>
                    <a:pt x="118" y="117"/>
                    <a:pt x="115" y="113"/>
                  </a:cubicBezTo>
                  <a:cubicBezTo>
                    <a:pt x="113" y="110"/>
                    <a:pt x="109" y="107"/>
                    <a:pt x="105" y="107"/>
                  </a:cubicBezTo>
                  <a:cubicBezTo>
                    <a:pt x="102" y="111"/>
                    <a:pt x="102" y="121"/>
                    <a:pt x="104" y="127"/>
                  </a:cubicBezTo>
                  <a:close/>
                  <a:moveTo>
                    <a:pt x="89" y="110"/>
                  </a:moveTo>
                  <a:cubicBezTo>
                    <a:pt x="81" y="112"/>
                    <a:pt x="73" y="117"/>
                    <a:pt x="65" y="121"/>
                  </a:cubicBezTo>
                  <a:cubicBezTo>
                    <a:pt x="61" y="123"/>
                    <a:pt x="57" y="125"/>
                    <a:pt x="53" y="127"/>
                  </a:cubicBezTo>
                  <a:cubicBezTo>
                    <a:pt x="60" y="126"/>
                    <a:pt x="67" y="122"/>
                    <a:pt x="74" y="118"/>
                  </a:cubicBezTo>
                  <a:cubicBezTo>
                    <a:pt x="79" y="115"/>
                    <a:pt x="84" y="112"/>
                    <a:pt x="89" y="110"/>
                  </a:cubicBezTo>
                  <a:close/>
                  <a:moveTo>
                    <a:pt x="2" y="121"/>
                  </a:moveTo>
                  <a:cubicBezTo>
                    <a:pt x="2" y="123"/>
                    <a:pt x="3" y="125"/>
                    <a:pt x="4" y="127"/>
                  </a:cubicBezTo>
                  <a:cubicBezTo>
                    <a:pt x="3" y="127"/>
                    <a:pt x="3" y="125"/>
                    <a:pt x="3" y="124"/>
                  </a:cubicBezTo>
                  <a:cubicBezTo>
                    <a:pt x="3" y="123"/>
                    <a:pt x="4" y="122"/>
                    <a:pt x="3" y="121"/>
                  </a:cubicBezTo>
                  <a:cubicBezTo>
                    <a:pt x="3" y="121"/>
                    <a:pt x="3" y="121"/>
                    <a:pt x="2" y="121"/>
                  </a:cubicBezTo>
                  <a:close/>
                  <a:moveTo>
                    <a:pt x="116" y="108"/>
                  </a:moveTo>
                  <a:cubicBezTo>
                    <a:pt x="117" y="109"/>
                    <a:pt x="118" y="110"/>
                    <a:pt x="118" y="111"/>
                  </a:cubicBezTo>
                  <a:cubicBezTo>
                    <a:pt x="120" y="115"/>
                    <a:pt x="122" y="118"/>
                    <a:pt x="120" y="123"/>
                  </a:cubicBezTo>
                  <a:cubicBezTo>
                    <a:pt x="122" y="122"/>
                    <a:pt x="123" y="121"/>
                    <a:pt x="123" y="119"/>
                  </a:cubicBezTo>
                  <a:cubicBezTo>
                    <a:pt x="123" y="115"/>
                    <a:pt x="119" y="110"/>
                    <a:pt x="116" y="108"/>
                  </a:cubicBezTo>
                  <a:close/>
                  <a:moveTo>
                    <a:pt x="102" y="108"/>
                  </a:moveTo>
                  <a:cubicBezTo>
                    <a:pt x="103" y="103"/>
                    <a:pt x="103" y="103"/>
                    <a:pt x="103" y="103"/>
                  </a:cubicBezTo>
                  <a:cubicBezTo>
                    <a:pt x="104" y="92"/>
                    <a:pt x="109" y="82"/>
                    <a:pt x="114" y="72"/>
                  </a:cubicBezTo>
                  <a:cubicBezTo>
                    <a:pt x="121" y="60"/>
                    <a:pt x="127" y="47"/>
                    <a:pt x="128" y="32"/>
                  </a:cubicBezTo>
                  <a:cubicBezTo>
                    <a:pt x="130" y="32"/>
                    <a:pt x="130" y="32"/>
                    <a:pt x="130" y="32"/>
                  </a:cubicBezTo>
                  <a:cubicBezTo>
                    <a:pt x="131" y="51"/>
                    <a:pt x="122" y="68"/>
                    <a:pt x="114" y="84"/>
                  </a:cubicBezTo>
                  <a:cubicBezTo>
                    <a:pt x="110" y="90"/>
                    <a:pt x="107" y="97"/>
                    <a:pt x="104" y="103"/>
                  </a:cubicBezTo>
                  <a:lnTo>
                    <a:pt x="102" y="108"/>
                  </a:lnTo>
                  <a:close/>
                  <a:moveTo>
                    <a:pt x="128" y="44"/>
                  </a:moveTo>
                  <a:cubicBezTo>
                    <a:pt x="125" y="54"/>
                    <a:pt x="120" y="63"/>
                    <a:pt x="116" y="72"/>
                  </a:cubicBezTo>
                  <a:cubicBezTo>
                    <a:pt x="111" y="81"/>
                    <a:pt x="107" y="89"/>
                    <a:pt x="105" y="97"/>
                  </a:cubicBezTo>
                  <a:cubicBezTo>
                    <a:pt x="108" y="92"/>
                    <a:pt x="110" y="88"/>
                    <a:pt x="112" y="83"/>
                  </a:cubicBezTo>
                  <a:cubicBezTo>
                    <a:pt x="119" y="71"/>
                    <a:pt x="126" y="58"/>
                    <a:pt x="128" y="44"/>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grpSp>
      <p:sp>
        <p:nvSpPr>
          <p:cNvPr id="78" name="Picture Placeholder 33"/>
          <p:cNvSpPr>
            <a:spLocks noGrp="1"/>
          </p:cNvSpPr>
          <p:nvPr>
            <p:ph type="pic" sz="quarter" idx="18"/>
          </p:nvPr>
        </p:nvSpPr>
        <p:spPr>
          <a:xfrm>
            <a:off x="3449914" y="533400"/>
            <a:ext cx="2228850" cy="3657600"/>
          </a:xfrm>
          <a:solidFill>
            <a:schemeClr val="bg2"/>
          </a:solidFill>
          <a:ln w="38100">
            <a:solidFill>
              <a:schemeClr val="bg1"/>
            </a:solidFill>
          </a:ln>
        </p:spPr>
        <p:txBody>
          <a:bodyPr/>
          <a:lstStyle>
            <a:lvl1pPr marL="0" indent="0" algn="ctr">
              <a:buNone/>
              <a:defRPr/>
            </a:lvl1pPr>
          </a:lstStyle>
          <a:p>
            <a:r>
              <a:rPr lang="es-ES"/>
              <a:t>Haga clic en el icono para agregar una imagen</a:t>
            </a:r>
            <a:endParaRPr/>
          </a:p>
        </p:txBody>
      </p:sp>
      <p:sp>
        <p:nvSpPr>
          <p:cNvPr id="79" name="Picture Placeholder 33"/>
          <p:cNvSpPr>
            <a:spLocks noGrp="1"/>
          </p:cNvSpPr>
          <p:nvPr>
            <p:ph type="pic" sz="quarter" idx="19"/>
          </p:nvPr>
        </p:nvSpPr>
        <p:spPr>
          <a:xfrm>
            <a:off x="625928" y="1013590"/>
            <a:ext cx="2228850" cy="3657600"/>
          </a:xfrm>
          <a:solidFill>
            <a:schemeClr val="bg2"/>
          </a:solidFill>
          <a:ln w="38100">
            <a:solidFill>
              <a:schemeClr val="bg1"/>
            </a:solidFill>
          </a:ln>
        </p:spPr>
        <p:txBody>
          <a:bodyPr/>
          <a:lstStyle>
            <a:lvl1pPr marL="0" indent="0" algn="ctr">
              <a:buNone/>
              <a:defRPr/>
            </a:lvl1pPr>
          </a:lstStyle>
          <a:p>
            <a:r>
              <a:rPr lang="es-ES"/>
              <a:t>Haga clic en el icono para agregar una imagen</a:t>
            </a:r>
            <a:endParaRPr/>
          </a:p>
        </p:txBody>
      </p:sp>
      <p:sp>
        <p:nvSpPr>
          <p:cNvPr id="80" name="Picture Placeholder 33"/>
          <p:cNvSpPr>
            <a:spLocks noGrp="1"/>
          </p:cNvSpPr>
          <p:nvPr>
            <p:ph type="pic" sz="quarter" idx="20"/>
          </p:nvPr>
        </p:nvSpPr>
        <p:spPr>
          <a:xfrm>
            <a:off x="6281554" y="1013591"/>
            <a:ext cx="2228850" cy="3657600"/>
          </a:xfrm>
          <a:solidFill>
            <a:schemeClr val="bg2"/>
          </a:solidFill>
          <a:ln w="38100">
            <a:solidFill>
              <a:schemeClr val="bg1"/>
            </a:solidFill>
          </a:ln>
        </p:spPr>
        <p:txBody>
          <a:bodyPr/>
          <a:lstStyle>
            <a:lvl1pPr marL="0" indent="0" algn="ctr">
              <a:buNone/>
              <a:defRPr/>
            </a:lvl1pPr>
          </a:lstStyle>
          <a:p>
            <a:r>
              <a:rPr lang="es-ES"/>
              <a:t>Haga clic en el icono para agregar una imagen</a:t>
            </a:r>
            <a:endParaRPr/>
          </a:p>
        </p:txBody>
      </p:sp>
      <p:sp>
        <p:nvSpPr>
          <p:cNvPr id="81" name="Text Placeholder 3"/>
          <p:cNvSpPr>
            <a:spLocks noGrp="1"/>
          </p:cNvSpPr>
          <p:nvPr>
            <p:ph type="body" sz="half" idx="2"/>
          </p:nvPr>
        </p:nvSpPr>
        <p:spPr>
          <a:xfrm>
            <a:off x="711653" y="5018002"/>
            <a:ext cx="2057400" cy="914400"/>
          </a:xfrm>
        </p:spPr>
        <p:txBody>
          <a:bodyPr>
            <a:normAutofit/>
          </a:bodyPr>
          <a:lstStyle>
            <a:lvl1pPr marL="0" indent="0">
              <a:spcBef>
                <a:spcPts val="1600"/>
              </a:spcBef>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el estilo de texto del patrón</a:t>
            </a:r>
          </a:p>
        </p:txBody>
      </p:sp>
      <p:sp>
        <p:nvSpPr>
          <p:cNvPr id="82" name="Text Placeholder 3"/>
          <p:cNvSpPr>
            <a:spLocks noGrp="1"/>
          </p:cNvSpPr>
          <p:nvPr>
            <p:ph type="body" sz="half" idx="21"/>
          </p:nvPr>
        </p:nvSpPr>
        <p:spPr>
          <a:xfrm>
            <a:off x="3530406" y="4582378"/>
            <a:ext cx="2057400" cy="914400"/>
          </a:xfrm>
        </p:spPr>
        <p:txBody>
          <a:bodyPr>
            <a:normAutofit/>
          </a:bodyPr>
          <a:lstStyle>
            <a:lvl1pPr marL="0" indent="0">
              <a:spcBef>
                <a:spcPts val="1600"/>
              </a:spcBef>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el estilo de texto del patrón</a:t>
            </a:r>
          </a:p>
        </p:txBody>
      </p:sp>
      <p:sp>
        <p:nvSpPr>
          <p:cNvPr id="83" name="Text Placeholder 3"/>
          <p:cNvSpPr>
            <a:spLocks noGrp="1"/>
          </p:cNvSpPr>
          <p:nvPr>
            <p:ph type="body" sz="half" idx="22"/>
          </p:nvPr>
        </p:nvSpPr>
        <p:spPr>
          <a:xfrm>
            <a:off x="6367279" y="5018002"/>
            <a:ext cx="2057400" cy="914400"/>
          </a:xfrm>
        </p:spPr>
        <p:txBody>
          <a:bodyPr>
            <a:normAutofit/>
          </a:bodyPr>
          <a:lstStyle>
            <a:lvl1pPr marL="0" indent="0">
              <a:spcBef>
                <a:spcPts val="1600"/>
              </a:spcBef>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el estilo de texto del patrón</a:t>
            </a:r>
          </a:p>
        </p:txBody>
      </p:sp>
    </p:spTree>
    <p:extLst>
      <p:ext uri="{BB962C8B-B14F-4D97-AF65-F5344CB8AC3E}">
        <p14:creationId xmlns:p14="http://schemas.microsoft.com/office/powerpoint/2010/main" val="1681935021"/>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Three Pictures with Caption">
    <p:spTree>
      <p:nvGrpSpPr>
        <p:cNvPr id="1" name=""/>
        <p:cNvGrpSpPr/>
        <p:nvPr/>
      </p:nvGrpSpPr>
      <p:grpSpPr>
        <a:xfrm>
          <a:off x="0" y="0"/>
          <a:ext cx="0" cy="0"/>
          <a:chOff x="0" y="0"/>
          <a:chExt cx="0" cy="0"/>
        </a:xfrm>
      </p:grpSpPr>
      <p:sp>
        <p:nvSpPr>
          <p:cNvPr id="6" name="Date Placeholder 5"/>
          <p:cNvSpPr>
            <a:spLocks noGrp="1"/>
          </p:cNvSpPr>
          <p:nvPr>
            <p:ph type="dt" sz="half" idx="10"/>
          </p:nvPr>
        </p:nvSpPr>
        <p:spPr/>
        <p:txBody>
          <a:bodyPr/>
          <a:lstStyle/>
          <a:p>
            <a:endParaRPr lang="en-US"/>
          </a:p>
        </p:txBody>
      </p:sp>
      <p:sp>
        <p:nvSpPr>
          <p:cNvPr id="7" name="Footer Placeholder 6"/>
          <p:cNvSpPr>
            <a:spLocks noGrp="1"/>
          </p:cNvSpPr>
          <p:nvPr>
            <p:ph type="ftr" sz="quarter" idx="11"/>
          </p:nvPr>
        </p:nvSpPr>
        <p:spPr/>
        <p:txBody>
          <a:bodyPr/>
          <a:lstStyle/>
          <a:p>
            <a:endParaRPr lang="en-US"/>
          </a:p>
        </p:txBody>
      </p:sp>
      <p:sp>
        <p:nvSpPr>
          <p:cNvPr id="8" name="Slide Number Placeholder 7"/>
          <p:cNvSpPr>
            <a:spLocks noGrp="1"/>
          </p:cNvSpPr>
          <p:nvPr>
            <p:ph type="sldNum" sz="quarter" idx="12"/>
          </p:nvPr>
        </p:nvSpPr>
        <p:spPr/>
        <p:txBody>
          <a:bodyPr/>
          <a:lstStyle/>
          <a:p>
            <a:fld id="{448ECE01-95E9-4AD8-A4D5-4B68396DC9E1}" type="slidenum">
              <a:rPr lang="en-US" smtClean="0"/>
              <a:pPr/>
              <a:t>‹Nº›</a:t>
            </a:fld>
            <a:endParaRPr lang="en-US"/>
          </a:p>
        </p:txBody>
      </p:sp>
      <p:grpSp>
        <p:nvGrpSpPr>
          <p:cNvPr id="84" name="Group 83"/>
          <p:cNvGrpSpPr>
            <a:grpSpLocks noChangeAspect="1"/>
          </p:cNvGrpSpPr>
          <p:nvPr/>
        </p:nvGrpSpPr>
        <p:grpSpPr>
          <a:xfrm rot="16200000" flipV="1">
            <a:off x="-425972" y="1653786"/>
            <a:ext cx="5053664" cy="3308889"/>
            <a:chOff x="895350" y="3313113"/>
            <a:chExt cx="3613151" cy="2790825"/>
          </a:xfrm>
          <a:solidFill>
            <a:schemeClr val="tx1">
              <a:lumMod val="50000"/>
            </a:schemeClr>
          </a:solidFill>
        </p:grpSpPr>
        <p:sp>
          <p:nvSpPr>
            <p:cNvPr id="85" name="Freeform 41"/>
            <p:cNvSpPr>
              <a:spLocks/>
            </p:cNvSpPr>
            <p:nvPr/>
          </p:nvSpPr>
          <p:spPr bwMode="auto">
            <a:xfrm>
              <a:off x="963613" y="3725863"/>
              <a:ext cx="11113" cy="1952625"/>
            </a:xfrm>
            <a:custGeom>
              <a:avLst/>
              <a:gdLst>
                <a:gd name="T0" fmla="*/ 3 w 5"/>
                <a:gd name="T1" fmla="*/ 0 h 868"/>
                <a:gd name="T2" fmla="*/ 4 w 5"/>
                <a:gd name="T3" fmla="*/ 217 h 868"/>
                <a:gd name="T4" fmla="*/ 3 w 5"/>
                <a:gd name="T5" fmla="*/ 326 h 868"/>
                <a:gd name="T6" fmla="*/ 4 w 5"/>
                <a:gd name="T7" fmla="*/ 434 h 868"/>
                <a:gd name="T8" fmla="*/ 4 w 5"/>
                <a:gd name="T9" fmla="*/ 651 h 868"/>
                <a:gd name="T10" fmla="*/ 4 w 5"/>
                <a:gd name="T11" fmla="*/ 760 h 868"/>
                <a:gd name="T12" fmla="*/ 3 w 5"/>
                <a:gd name="T13" fmla="*/ 868 h 868"/>
                <a:gd name="T14" fmla="*/ 2 w 5"/>
                <a:gd name="T15" fmla="*/ 868 h 868"/>
                <a:gd name="T16" fmla="*/ 1 w 5"/>
                <a:gd name="T17" fmla="*/ 760 h 868"/>
                <a:gd name="T18" fmla="*/ 0 w 5"/>
                <a:gd name="T19" fmla="*/ 651 h 868"/>
                <a:gd name="T20" fmla="*/ 1 w 5"/>
                <a:gd name="T21" fmla="*/ 434 h 868"/>
                <a:gd name="T22" fmla="*/ 2 w 5"/>
                <a:gd name="T23" fmla="*/ 326 h 868"/>
                <a:gd name="T24" fmla="*/ 1 w 5"/>
                <a:gd name="T25" fmla="*/ 217 h 868"/>
                <a:gd name="T26" fmla="*/ 2 w 5"/>
                <a:gd name="T27" fmla="*/ 0 h 868"/>
                <a:gd name="T28" fmla="*/ 3 w 5"/>
                <a:gd name="T29" fmla="*/ 0 h 8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 h="868">
                  <a:moveTo>
                    <a:pt x="3" y="0"/>
                  </a:moveTo>
                  <a:cubicBezTo>
                    <a:pt x="4" y="73"/>
                    <a:pt x="4" y="145"/>
                    <a:pt x="4" y="217"/>
                  </a:cubicBezTo>
                  <a:cubicBezTo>
                    <a:pt x="4" y="253"/>
                    <a:pt x="3" y="290"/>
                    <a:pt x="3" y="326"/>
                  </a:cubicBezTo>
                  <a:cubicBezTo>
                    <a:pt x="3" y="362"/>
                    <a:pt x="3" y="398"/>
                    <a:pt x="4" y="434"/>
                  </a:cubicBezTo>
                  <a:cubicBezTo>
                    <a:pt x="4" y="507"/>
                    <a:pt x="5" y="579"/>
                    <a:pt x="4" y="651"/>
                  </a:cubicBezTo>
                  <a:cubicBezTo>
                    <a:pt x="5" y="687"/>
                    <a:pt x="4" y="724"/>
                    <a:pt x="4" y="760"/>
                  </a:cubicBezTo>
                  <a:cubicBezTo>
                    <a:pt x="4" y="796"/>
                    <a:pt x="3" y="832"/>
                    <a:pt x="3" y="868"/>
                  </a:cubicBezTo>
                  <a:cubicBezTo>
                    <a:pt x="2" y="868"/>
                    <a:pt x="2" y="868"/>
                    <a:pt x="2" y="868"/>
                  </a:cubicBezTo>
                  <a:cubicBezTo>
                    <a:pt x="2" y="832"/>
                    <a:pt x="1" y="796"/>
                    <a:pt x="1" y="760"/>
                  </a:cubicBezTo>
                  <a:cubicBezTo>
                    <a:pt x="1" y="724"/>
                    <a:pt x="0" y="687"/>
                    <a:pt x="0" y="651"/>
                  </a:cubicBezTo>
                  <a:cubicBezTo>
                    <a:pt x="0" y="579"/>
                    <a:pt x="1" y="507"/>
                    <a:pt x="1" y="434"/>
                  </a:cubicBezTo>
                  <a:cubicBezTo>
                    <a:pt x="2" y="398"/>
                    <a:pt x="2" y="362"/>
                    <a:pt x="2" y="326"/>
                  </a:cubicBezTo>
                  <a:cubicBezTo>
                    <a:pt x="2" y="290"/>
                    <a:pt x="1" y="253"/>
                    <a:pt x="1" y="217"/>
                  </a:cubicBezTo>
                  <a:cubicBezTo>
                    <a:pt x="0" y="145"/>
                    <a:pt x="1" y="73"/>
                    <a:pt x="2" y="0"/>
                  </a:cubicBezTo>
                  <a:lnTo>
                    <a:pt x="3" y="0"/>
                  </a:ln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86" name="Freeform 42"/>
            <p:cNvSpPr>
              <a:spLocks/>
            </p:cNvSpPr>
            <p:nvPr/>
          </p:nvSpPr>
          <p:spPr bwMode="auto">
            <a:xfrm>
              <a:off x="1350963" y="6038850"/>
              <a:ext cx="2736850" cy="11113"/>
            </a:xfrm>
            <a:custGeom>
              <a:avLst/>
              <a:gdLst>
                <a:gd name="T0" fmla="*/ 0 w 1216"/>
                <a:gd name="T1" fmla="*/ 2 h 5"/>
                <a:gd name="T2" fmla="*/ 304 w 1216"/>
                <a:gd name="T3" fmla="*/ 1 h 5"/>
                <a:gd name="T4" fmla="*/ 456 w 1216"/>
                <a:gd name="T5" fmla="*/ 2 h 5"/>
                <a:gd name="T6" fmla="*/ 608 w 1216"/>
                <a:gd name="T7" fmla="*/ 1 h 5"/>
                <a:gd name="T8" fmla="*/ 912 w 1216"/>
                <a:gd name="T9" fmla="*/ 0 h 5"/>
                <a:gd name="T10" fmla="*/ 1064 w 1216"/>
                <a:gd name="T11" fmla="*/ 1 h 5"/>
                <a:gd name="T12" fmla="*/ 1216 w 1216"/>
                <a:gd name="T13" fmla="*/ 2 h 5"/>
                <a:gd name="T14" fmla="*/ 1216 w 1216"/>
                <a:gd name="T15" fmla="*/ 2 h 5"/>
                <a:gd name="T16" fmla="*/ 1064 w 1216"/>
                <a:gd name="T17" fmla="*/ 4 h 5"/>
                <a:gd name="T18" fmla="*/ 912 w 1216"/>
                <a:gd name="T19" fmla="*/ 4 h 5"/>
                <a:gd name="T20" fmla="*/ 608 w 1216"/>
                <a:gd name="T21" fmla="*/ 3 h 5"/>
                <a:gd name="T22" fmla="*/ 456 w 1216"/>
                <a:gd name="T23" fmla="*/ 3 h 5"/>
                <a:gd name="T24" fmla="*/ 304 w 1216"/>
                <a:gd name="T25" fmla="*/ 4 h 5"/>
                <a:gd name="T26" fmla="*/ 0 w 1216"/>
                <a:gd name="T27"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16" h="5">
                  <a:moveTo>
                    <a:pt x="0" y="2"/>
                  </a:moveTo>
                  <a:cubicBezTo>
                    <a:pt x="101" y="1"/>
                    <a:pt x="202" y="0"/>
                    <a:pt x="304" y="1"/>
                  </a:cubicBezTo>
                  <a:cubicBezTo>
                    <a:pt x="354" y="1"/>
                    <a:pt x="405" y="2"/>
                    <a:pt x="456" y="2"/>
                  </a:cubicBezTo>
                  <a:cubicBezTo>
                    <a:pt x="506" y="2"/>
                    <a:pt x="557" y="1"/>
                    <a:pt x="608" y="1"/>
                  </a:cubicBezTo>
                  <a:cubicBezTo>
                    <a:pt x="709" y="1"/>
                    <a:pt x="810" y="0"/>
                    <a:pt x="912" y="0"/>
                  </a:cubicBezTo>
                  <a:cubicBezTo>
                    <a:pt x="962" y="0"/>
                    <a:pt x="1013" y="1"/>
                    <a:pt x="1064" y="1"/>
                  </a:cubicBezTo>
                  <a:cubicBezTo>
                    <a:pt x="1114" y="1"/>
                    <a:pt x="1165" y="1"/>
                    <a:pt x="1216" y="2"/>
                  </a:cubicBezTo>
                  <a:cubicBezTo>
                    <a:pt x="1216" y="2"/>
                    <a:pt x="1216" y="2"/>
                    <a:pt x="1216" y="2"/>
                  </a:cubicBezTo>
                  <a:cubicBezTo>
                    <a:pt x="1165" y="3"/>
                    <a:pt x="1114" y="3"/>
                    <a:pt x="1064" y="4"/>
                  </a:cubicBezTo>
                  <a:cubicBezTo>
                    <a:pt x="1013" y="4"/>
                    <a:pt x="962" y="4"/>
                    <a:pt x="912" y="4"/>
                  </a:cubicBezTo>
                  <a:cubicBezTo>
                    <a:pt x="810" y="5"/>
                    <a:pt x="709" y="4"/>
                    <a:pt x="608" y="3"/>
                  </a:cubicBezTo>
                  <a:cubicBezTo>
                    <a:pt x="557" y="3"/>
                    <a:pt x="506" y="3"/>
                    <a:pt x="456" y="3"/>
                  </a:cubicBezTo>
                  <a:cubicBezTo>
                    <a:pt x="405" y="3"/>
                    <a:pt x="354" y="4"/>
                    <a:pt x="304" y="4"/>
                  </a:cubicBezTo>
                  <a:cubicBezTo>
                    <a:pt x="202" y="4"/>
                    <a:pt x="101" y="4"/>
                    <a:pt x="0" y="2"/>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87" name="Freeform 43"/>
            <p:cNvSpPr>
              <a:spLocks/>
            </p:cNvSpPr>
            <p:nvPr/>
          </p:nvSpPr>
          <p:spPr bwMode="auto">
            <a:xfrm>
              <a:off x="1330325" y="3378200"/>
              <a:ext cx="2743200" cy="11113"/>
            </a:xfrm>
            <a:custGeom>
              <a:avLst/>
              <a:gdLst>
                <a:gd name="T0" fmla="*/ 0 w 1219"/>
                <a:gd name="T1" fmla="*/ 2 h 5"/>
                <a:gd name="T2" fmla="*/ 304 w 1219"/>
                <a:gd name="T3" fmla="*/ 1 h 5"/>
                <a:gd name="T4" fmla="*/ 457 w 1219"/>
                <a:gd name="T5" fmla="*/ 2 h 5"/>
                <a:gd name="T6" fmla="*/ 609 w 1219"/>
                <a:gd name="T7" fmla="*/ 1 h 5"/>
                <a:gd name="T8" fmla="*/ 914 w 1219"/>
                <a:gd name="T9" fmla="*/ 0 h 5"/>
                <a:gd name="T10" fmla="*/ 1067 w 1219"/>
                <a:gd name="T11" fmla="*/ 1 h 5"/>
                <a:gd name="T12" fmla="*/ 1219 w 1219"/>
                <a:gd name="T13" fmla="*/ 2 h 5"/>
                <a:gd name="T14" fmla="*/ 1219 w 1219"/>
                <a:gd name="T15" fmla="*/ 3 h 5"/>
                <a:gd name="T16" fmla="*/ 1067 w 1219"/>
                <a:gd name="T17" fmla="*/ 4 h 5"/>
                <a:gd name="T18" fmla="*/ 914 w 1219"/>
                <a:gd name="T19" fmla="*/ 4 h 5"/>
                <a:gd name="T20" fmla="*/ 609 w 1219"/>
                <a:gd name="T21" fmla="*/ 3 h 5"/>
                <a:gd name="T22" fmla="*/ 457 w 1219"/>
                <a:gd name="T23" fmla="*/ 3 h 5"/>
                <a:gd name="T24" fmla="*/ 304 w 1219"/>
                <a:gd name="T25" fmla="*/ 4 h 5"/>
                <a:gd name="T26" fmla="*/ 0 w 1219"/>
                <a:gd name="T27" fmla="*/ 3 h 5"/>
                <a:gd name="T28" fmla="*/ 0 w 1219"/>
                <a:gd name="T29"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19" h="5">
                  <a:moveTo>
                    <a:pt x="0" y="2"/>
                  </a:moveTo>
                  <a:cubicBezTo>
                    <a:pt x="101" y="1"/>
                    <a:pt x="203" y="0"/>
                    <a:pt x="304" y="1"/>
                  </a:cubicBezTo>
                  <a:cubicBezTo>
                    <a:pt x="355" y="1"/>
                    <a:pt x="406" y="2"/>
                    <a:pt x="457" y="2"/>
                  </a:cubicBezTo>
                  <a:cubicBezTo>
                    <a:pt x="508" y="2"/>
                    <a:pt x="559" y="1"/>
                    <a:pt x="609" y="1"/>
                  </a:cubicBezTo>
                  <a:cubicBezTo>
                    <a:pt x="711" y="1"/>
                    <a:pt x="813" y="0"/>
                    <a:pt x="914" y="0"/>
                  </a:cubicBezTo>
                  <a:cubicBezTo>
                    <a:pt x="965" y="0"/>
                    <a:pt x="1016" y="1"/>
                    <a:pt x="1067" y="1"/>
                  </a:cubicBezTo>
                  <a:cubicBezTo>
                    <a:pt x="1117" y="1"/>
                    <a:pt x="1168" y="1"/>
                    <a:pt x="1219" y="2"/>
                  </a:cubicBezTo>
                  <a:cubicBezTo>
                    <a:pt x="1219" y="3"/>
                    <a:pt x="1219" y="3"/>
                    <a:pt x="1219" y="3"/>
                  </a:cubicBezTo>
                  <a:cubicBezTo>
                    <a:pt x="1168" y="3"/>
                    <a:pt x="1117" y="4"/>
                    <a:pt x="1067" y="4"/>
                  </a:cubicBezTo>
                  <a:cubicBezTo>
                    <a:pt x="1016" y="4"/>
                    <a:pt x="965" y="4"/>
                    <a:pt x="914" y="4"/>
                  </a:cubicBezTo>
                  <a:cubicBezTo>
                    <a:pt x="813" y="5"/>
                    <a:pt x="711" y="4"/>
                    <a:pt x="609" y="3"/>
                  </a:cubicBezTo>
                  <a:cubicBezTo>
                    <a:pt x="559" y="3"/>
                    <a:pt x="508" y="3"/>
                    <a:pt x="457" y="3"/>
                  </a:cubicBezTo>
                  <a:cubicBezTo>
                    <a:pt x="406" y="3"/>
                    <a:pt x="355" y="4"/>
                    <a:pt x="304" y="4"/>
                  </a:cubicBezTo>
                  <a:cubicBezTo>
                    <a:pt x="203" y="4"/>
                    <a:pt x="101" y="4"/>
                    <a:pt x="0" y="3"/>
                  </a:cubicBezTo>
                  <a:lnTo>
                    <a:pt x="0" y="2"/>
                  </a:ln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88" name="Freeform 44"/>
            <p:cNvSpPr>
              <a:spLocks/>
            </p:cNvSpPr>
            <p:nvPr/>
          </p:nvSpPr>
          <p:spPr bwMode="auto">
            <a:xfrm>
              <a:off x="4443413" y="3759200"/>
              <a:ext cx="9525" cy="1919288"/>
            </a:xfrm>
            <a:custGeom>
              <a:avLst/>
              <a:gdLst>
                <a:gd name="T0" fmla="*/ 2 w 4"/>
                <a:gd name="T1" fmla="*/ 853 h 853"/>
                <a:gd name="T2" fmla="*/ 0 w 4"/>
                <a:gd name="T3" fmla="*/ 640 h 853"/>
                <a:gd name="T4" fmla="*/ 1 w 4"/>
                <a:gd name="T5" fmla="*/ 533 h 853"/>
                <a:gd name="T6" fmla="*/ 1 w 4"/>
                <a:gd name="T7" fmla="*/ 427 h 853"/>
                <a:gd name="T8" fmla="*/ 0 w 4"/>
                <a:gd name="T9" fmla="*/ 213 h 853"/>
                <a:gd name="T10" fmla="*/ 0 w 4"/>
                <a:gd name="T11" fmla="*/ 107 h 853"/>
                <a:gd name="T12" fmla="*/ 2 w 4"/>
                <a:gd name="T13" fmla="*/ 0 h 853"/>
                <a:gd name="T14" fmla="*/ 2 w 4"/>
                <a:gd name="T15" fmla="*/ 0 h 853"/>
                <a:gd name="T16" fmla="*/ 3 w 4"/>
                <a:gd name="T17" fmla="*/ 107 h 853"/>
                <a:gd name="T18" fmla="*/ 4 w 4"/>
                <a:gd name="T19" fmla="*/ 213 h 853"/>
                <a:gd name="T20" fmla="*/ 3 w 4"/>
                <a:gd name="T21" fmla="*/ 427 h 853"/>
                <a:gd name="T22" fmla="*/ 2 w 4"/>
                <a:gd name="T23" fmla="*/ 533 h 853"/>
                <a:gd name="T24" fmla="*/ 3 w 4"/>
                <a:gd name="T25" fmla="*/ 640 h 853"/>
                <a:gd name="T26" fmla="*/ 2 w 4"/>
                <a:gd name="T27" fmla="*/ 853 h 8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 h="853">
                  <a:moveTo>
                    <a:pt x="2" y="853"/>
                  </a:moveTo>
                  <a:cubicBezTo>
                    <a:pt x="0" y="782"/>
                    <a:pt x="0" y="711"/>
                    <a:pt x="0" y="640"/>
                  </a:cubicBezTo>
                  <a:cubicBezTo>
                    <a:pt x="0" y="604"/>
                    <a:pt x="1" y="569"/>
                    <a:pt x="1" y="533"/>
                  </a:cubicBezTo>
                  <a:cubicBezTo>
                    <a:pt x="1" y="498"/>
                    <a:pt x="1" y="462"/>
                    <a:pt x="1" y="427"/>
                  </a:cubicBezTo>
                  <a:cubicBezTo>
                    <a:pt x="0" y="356"/>
                    <a:pt x="0" y="284"/>
                    <a:pt x="0" y="213"/>
                  </a:cubicBezTo>
                  <a:cubicBezTo>
                    <a:pt x="0" y="178"/>
                    <a:pt x="0" y="142"/>
                    <a:pt x="0" y="107"/>
                  </a:cubicBezTo>
                  <a:cubicBezTo>
                    <a:pt x="1" y="71"/>
                    <a:pt x="1" y="36"/>
                    <a:pt x="2" y="0"/>
                  </a:cubicBezTo>
                  <a:cubicBezTo>
                    <a:pt x="2" y="0"/>
                    <a:pt x="2" y="0"/>
                    <a:pt x="2" y="0"/>
                  </a:cubicBezTo>
                  <a:cubicBezTo>
                    <a:pt x="3" y="36"/>
                    <a:pt x="3" y="71"/>
                    <a:pt x="3" y="107"/>
                  </a:cubicBezTo>
                  <a:cubicBezTo>
                    <a:pt x="4" y="142"/>
                    <a:pt x="4" y="178"/>
                    <a:pt x="4" y="213"/>
                  </a:cubicBezTo>
                  <a:cubicBezTo>
                    <a:pt x="4" y="284"/>
                    <a:pt x="3" y="356"/>
                    <a:pt x="3" y="427"/>
                  </a:cubicBezTo>
                  <a:cubicBezTo>
                    <a:pt x="3" y="462"/>
                    <a:pt x="2" y="498"/>
                    <a:pt x="2" y="533"/>
                  </a:cubicBezTo>
                  <a:cubicBezTo>
                    <a:pt x="3" y="569"/>
                    <a:pt x="3" y="604"/>
                    <a:pt x="3" y="640"/>
                  </a:cubicBezTo>
                  <a:cubicBezTo>
                    <a:pt x="4" y="711"/>
                    <a:pt x="3" y="782"/>
                    <a:pt x="2" y="853"/>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89" name="Freeform 45"/>
            <p:cNvSpPr>
              <a:spLocks noEditPoints="1"/>
            </p:cNvSpPr>
            <p:nvPr/>
          </p:nvSpPr>
          <p:spPr bwMode="auto">
            <a:xfrm>
              <a:off x="903288" y="5772150"/>
              <a:ext cx="341313" cy="331788"/>
            </a:xfrm>
            <a:custGeom>
              <a:avLst/>
              <a:gdLst>
                <a:gd name="T0" fmla="*/ 127 w 152"/>
                <a:gd name="T1" fmla="*/ 122 h 148"/>
                <a:gd name="T2" fmla="*/ 84 w 152"/>
                <a:gd name="T3" fmla="*/ 134 h 148"/>
                <a:gd name="T4" fmla="*/ 112 w 152"/>
                <a:gd name="T5" fmla="*/ 131 h 148"/>
                <a:gd name="T6" fmla="*/ 48 w 152"/>
                <a:gd name="T7" fmla="*/ 142 h 148"/>
                <a:gd name="T8" fmla="*/ 4 w 152"/>
                <a:gd name="T9" fmla="*/ 95 h 148"/>
                <a:gd name="T10" fmla="*/ 20 w 152"/>
                <a:gd name="T11" fmla="*/ 61 h 148"/>
                <a:gd name="T12" fmla="*/ 26 w 152"/>
                <a:gd name="T13" fmla="*/ 58 h 148"/>
                <a:gd name="T14" fmla="*/ 31 w 152"/>
                <a:gd name="T15" fmla="*/ 23 h 148"/>
                <a:gd name="T16" fmla="*/ 19 w 152"/>
                <a:gd name="T17" fmla="*/ 0 h 148"/>
                <a:gd name="T18" fmla="*/ 33 w 152"/>
                <a:gd name="T19" fmla="*/ 57 h 148"/>
                <a:gd name="T20" fmla="*/ 41 w 152"/>
                <a:gd name="T21" fmla="*/ 63 h 148"/>
                <a:gd name="T22" fmla="*/ 36 w 152"/>
                <a:gd name="T23" fmla="*/ 80 h 148"/>
                <a:gd name="T24" fmla="*/ 26 w 152"/>
                <a:gd name="T25" fmla="*/ 67 h 148"/>
                <a:gd name="T26" fmla="*/ 64 w 152"/>
                <a:gd name="T27" fmla="*/ 132 h 148"/>
                <a:gd name="T28" fmla="*/ 84 w 152"/>
                <a:gd name="T29" fmla="*/ 112 h 148"/>
                <a:gd name="T30" fmla="*/ 77 w 152"/>
                <a:gd name="T31" fmla="*/ 131 h 148"/>
                <a:gd name="T32" fmla="*/ 152 w 152"/>
                <a:gd name="T33" fmla="*/ 129 h 148"/>
                <a:gd name="T34" fmla="*/ 114 w 152"/>
                <a:gd name="T35" fmla="*/ 131 h 148"/>
                <a:gd name="T36" fmla="*/ 127 w 152"/>
                <a:gd name="T37" fmla="*/ 122 h 148"/>
                <a:gd name="T38" fmla="*/ 74 w 152"/>
                <a:gd name="T39" fmla="*/ 128 h 148"/>
                <a:gd name="T40" fmla="*/ 68 w 152"/>
                <a:gd name="T41" fmla="*/ 112 h 148"/>
                <a:gd name="T42" fmla="*/ 66 w 152"/>
                <a:gd name="T43" fmla="*/ 117 h 148"/>
                <a:gd name="T44" fmla="*/ 66 w 152"/>
                <a:gd name="T45" fmla="*/ 125 h 148"/>
                <a:gd name="T46" fmla="*/ 73 w 152"/>
                <a:gd name="T47" fmla="*/ 128 h 148"/>
                <a:gd name="T48" fmla="*/ 74 w 152"/>
                <a:gd name="T49" fmla="*/ 114 h 148"/>
                <a:gd name="T50" fmla="*/ 74 w 152"/>
                <a:gd name="T51" fmla="*/ 128 h 148"/>
                <a:gd name="T52" fmla="*/ 9 w 152"/>
                <a:gd name="T53" fmla="*/ 88 h 148"/>
                <a:gd name="T54" fmla="*/ 56 w 152"/>
                <a:gd name="T55" fmla="*/ 135 h 148"/>
                <a:gd name="T56" fmla="*/ 9 w 152"/>
                <a:gd name="T57" fmla="*/ 88 h 148"/>
                <a:gd name="T58" fmla="*/ 37 w 152"/>
                <a:gd name="T59" fmla="*/ 61 h 148"/>
                <a:gd name="T60" fmla="*/ 31 w 152"/>
                <a:gd name="T61" fmla="*/ 77 h 148"/>
                <a:gd name="T62" fmla="*/ 37 w 152"/>
                <a:gd name="T63" fmla="*/ 61 h 148"/>
                <a:gd name="T64" fmla="*/ 30 w 152"/>
                <a:gd name="T65" fmla="*/ 57 h 148"/>
                <a:gd name="T66" fmla="*/ 33 w 152"/>
                <a:gd name="T67" fmla="*/ 31 h 148"/>
                <a:gd name="T68" fmla="*/ 30 w 152"/>
                <a:gd name="T69" fmla="*/ 57 h 148"/>
                <a:gd name="T70" fmla="*/ 30 w 152"/>
                <a:gd name="T71" fmla="*/ 61 h 148"/>
                <a:gd name="T72" fmla="*/ 30 w 152"/>
                <a:gd name="T73" fmla="*/ 74 h 148"/>
                <a:gd name="T74" fmla="*/ 30 w 152"/>
                <a:gd name="T75" fmla="*/ 61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52" h="148">
                  <a:moveTo>
                    <a:pt x="127" y="122"/>
                  </a:moveTo>
                  <a:cubicBezTo>
                    <a:pt x="115" y="118"/>
                    <a:pt x="99" y="137"/>
                    <a:pt x="84" y="134"/>
                  </a:cubicBezTo>
                  <a:cubicBezTo>
                    <a:pt x="92" y="142"/>
                    <a:pt x="106" y="130"/>
                    <a:pt x="112" y="131"/>
                  </a:cubicBezTo>
                  <a:cubicBezTo>
                    <a:pt x="95" y="147"/>
                    <a:pt x="66" y="127"/>
                    <a:pt x="48" y="142"/>
                  </a:cubicBezTo>
                  <a:cubicBezTo>
                    <a:pt x="19" y="142"/>
                    <a:pt x="1" y="123"/>
                    <a:pt x="4" y="95"/>
                  </a:cubicBezTo>
                  <a:cubicBezTo>
                    <a:pt x="6" y="82"/>
                    <a:pt x="19" y="74"/>
                    <a:pt x="20" y="61"/>
                  </a:cubicBezTo>
                  <a:cubicBezTo>
                    <a:pt x="23" y="58"/>
                    <a:pt x="22" y="60"/>
                    <a:pt x="26" y="58"/>
                  </a:cubicBezTo>
                  <a:cubicBezTo>
                    <a:pt x="25" y="45"/>
                    <a:pt x="33" y="34"/>
                    <a:pt x="31" y="23"/>
                  </a:cubicBezTo>
                  <a:cubicBezTo>
                    <a:pt x="30" y="12"/>
                    <a:pt x="19" y="8"/>
                    <a:pt x="19" y="0"/>
                  </a:cubicBezTo>
                  <a:cubicBezTo>
                    <a:pt x="36" y="7"/>
                    <a:pt x="41" y="36"/>
                    <a:pt x="33" y="57"/>
                  </a:cubicBezTo>
                  <a:cubicBezTo>
                    <a:pt x="34" y="60"/>
                    <a:pt x="40" y="59"/>
                    <a:pt x="41" y="63"/>
                  </a:cubicBezTo>
                  <a:cubicBezTo>
                    <a:pt x="43" y="69"/>
                    <a:pt x="40" y="75"/>
                    <a:pt x="36" y="80"/>
                  </a:cubicBezTo>
                  <a:cubicBezTo>
                    <a:pt x="27" y="79"/>
                    <a:pt x="20" y="74"/>
                    <a:pt x="26" y="67"/>
                  </a:cubicBezTo>
                  <a:cubicBezTo>
                    <a:pt x="1" y="88"/>
                    <a:pt x="14" y="148"/>
                    <a:pt x="64" y="132"/>
                  </a:cubicBezTo>
                  <a:cubicBezTo>
                    <a:pt x="54" y="118"/>
                    <a:pt x="73" y="97"/>
                    <a:pt x="84" y="112"/>
                  </a:cubicBezTo>
                  <a:cubicBezTo>
                    <a:pt x="86" y="123"/>
                    <a:pt x="81" y="126"/>
                    <a:pt x="77" y="131"/>
                  </a:cubicBezTo>
                  <a:cubicBezTo>
                    <a:pt x="101" y="137"/>
                    <a:pt x="133" y="102"/>
                    <a:pt x="152" y="129"/>
                  </a:cubicBezTo>
                  <a:cubicBezTo>
                    <a:pt x="143" y="117"/>
                    <a:pt x="124" y="124"/>
                    <a:pt x="114" y="131"/>
                  </a:cubicBezTo>
                  <a:cubicBezTo>
                    <a:pt x="116" y="126"/>
                    <a:pt x="123" y="126"/>
                    <a:pt x="127" y="122"/>
                  </a:cubicBezTo>
                  <a:close/>
                  <a:moveTo>
                    <a:pt x="74" y="128"/>
                  </a:moveTo>
                  <a:cubicBezTo>
                    <a:pt x="91" y="127"/>
                    <a:pt x="78" y="98"/>
                    <a:pt x="68" y="112"/>
                  </a:cubicBezTo>
                  <a:cubicBezTo>
                    <a:pt x="75" y="112"/>
                    <a:pt x="69" y="117"/>
                    <a:pt x="66" y="117"/>
                  </a:cubicBezTo>
                  <a:cubicBezTo>
                    <a:pt x="66" y="119"/>
                    <a:pt x="66" y="122"/>
                    <a:pt x="66" y="125"/>
                  </a:cubicBezTo>
                  <a:cubicBezTo>
                    <a:pt x="68" y="126"/>
                    <a:pt x="69" y="128"/>
                    <a:pt x="73" y="128"/>
                  </a:cubicBezTo>
                  <a:cubicBezTo>
                    <a:pt x="75" y="124"/>
                    <a:pt x="80" y="117"/>
                    <a:pt x="74" y="114"/>
                  </a:cubicBezTo>
                  <a:cubicBezTo>
                    <a:pt x="84" y="115"/>
                    <a:pt x="78" y="125"/>
                    <a:pt x="74" y="128"/>
                  </a:cubicBezTo>
                  <a:close/>
                  <a:moveTo>
                    <a:pt x="9" y="88"/>
                  </a:moveTo>
                  <a:cubicBezTo>
                    <a:pt x="0" y="121"/>
                    <a:pt x="28" y="148"/>
                    <a:pt x="56" y="135"/>
                  </a:cubicBezTo>
                  <a:cubicBezTo>
                    <a:pt x="20" y="145"/>
                    <a:pt x="13" y="115"/>
                    <a:pt x="9" y="88"/>
                  </a:cubicBezTo>
                  <a:close/>
                  <a:moveTo>
                    <a:pt x="37" y="61"/>
                  </a:moveTo>
                  <a:cubicBezTo>
                    <a:pt x="38" y="69"/>
                    <a:pt x="34" y="72"/>
                    <a:pt x="31" y="77"/>
                  </a:cubicBezTo>
                  <a:cubicBezTo>
                    <a:pt x="40" y="78"/>
                    <a:pt x="42" y="66"/>
                    <a:pt x="37" y="61"/>
                  </a:cubicBezTo>
                  <a:close/>
                  <a:moveTo>
                    <a:pt x="30" y="57"/>
                  </a:moveTo>
                  <a:cubicBezTo>
                    <a:pt x="30" y="49"/>
                    <a:pt x="38" y="40"/>
                    <a:pt x="33" y="31"/>
                  </a:cubicBezTo>
                  <a:cubicBezTo>
                    <a:pt x="34" y="41"/>
                    <a:pt x="26" y="49"/>
                    <a:pt x="30" y="57"/>
                  </a:cubicBezTo>
                  <a:close/>
                  <a:moveTo>
                    <a:pt x="30" y="61"/>
                  </a:moveTo>
                  <a:cubicBezTo>
                    <a:pt x="28" y="63"/>
                    <a:pt x="27" y="72"/>
                    <a:pt x="30" y="74"/>
                  </a:cubicBezTo>
                  <a:cubicBezTo>
                    <a:pt x="33" y="70"/>
                    <a:pt x="36" y="63"/>
                    <a:pt x="30" y="61"/>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90" name="Freeform 46"/>
            <p:cNvSpPr>
              <a:spLocks noEditPoints="1"/>
            </p:cNvSpPr>
            <p:nvPr/>
          </p:nvSpPr>
          <p:spPr bwMode="auto">
            <a:xfrm>
              <a:off x="906463" y="5768975"/>
              <a:ext cx="341313" cy="323850"/>
            </a:xfrm>
            <a:custGeom>
              <a:avLst/>
              <a:gdLst>
                <a:gd name="T0" fmla="*/ 2 w 151"/>
                <a:gd name="T1" fmla="*/ 96 h 144"/>
                <a:gd name="T2" fmla="*/ 21 w 151"/>
                <a:gd name="T3" fmla="*/ 59 h 144"/>
                <a:gd name="T4" fmla="*/ 22 w 151"/>
                <a:gd name="T5" fmla="*/ 12 h 144"/>
                <a:gd name="T6" fmla="*/ 32 w 151"/>
                <a:gd name="T7" fmla="*/ 58 h 144"/>
                <a:gd name="T8" fmla="*/ 34 w 151"/>
                <a:gd name="T9" fmla="*/ 81 h 144"/>
                <a:gd name="T10" fmla="*/ 15 w 151"/>
                <a:gd name="T11" fmla="*/ 112 h 144"/>
                <a:gd name="T12" fmla="*/ 73 w 151"/>
                <a:gd name="T13" fmla="*/ 107 h 144"/>
                <a:gd name="T14" fmla="*/ 76 w 151"/>
                <a:gd name="T15" fmla="*/ 131 h 144"/>
                <a:gd name="T16" fmla="*/ 151 w 151"/>
                <a:gd name="T17" fmla="*/ 130 h 144"/>
                <a:gd name="T18" fmla="*/ 110 w 151"/>
                <a:gd name="T19" fmla="*/ 134 h 144"/>
                <a:gd name="T20" fmla="*/ 66 w 151"/>
                <a:gd name="T21" fmla="*/ 138 h 144"/>
                <a:gd name="T22" fmla="*/ 12 w 151"/>
                <a:gd name="T23" fmla="*/ 128 h 144"/>
                <a:gd name="T24" fmla="*/ 86 w 151"/>
                <a:gd name="T25" fmla="*/ 138 h 144"/>
                <a:gd name="T26" fmla="*/ 86 w 151"/>
                <a:gd name="T27" fmla="*/ 134 h 144"/>
                <a:gd name="T28" fmla="*/ 75 w 151"/>
                <a:gd name="T29" fmla="*/ 133 h 144"/>
                <a:gd name="T30" fmla="*/ 77 w 151"/>
                <a:gd name="T31" fmla="*/ 128 h 144"/>
                <a:gd name="T32" fmla="*/ 66 w 151"/>
                <a:gd name="T33" fmla="*/ 128 h 144"/>
                <a:gd name="T34" fmla="*/ 64 w 151"/>
                <a:gd name="T35" fmla="*/ 117 h 144"/>
                <a:gd name="T36" fmla="*/ 65 w 151"/>
                <a:gd name="T37" fmla="*/ 114 h 144"/>
                <a:gd name="T38" fmla="*/ 63 w 151"/>
                <a:gd name="T39" fmla="*/ 133 h 144"/>
                <a:gd name="T40" fmla="*/ 54 w 151"/>
                <a:gd name="T41" fmla="*/ 137 h 144"/>
                <a:gd name="T42" fmla="*/ 7 w 151"/>
                <a:gd name="T43" fmla="*/ 86 h 144"/>
                <a:gd name="T44" fmla="*/ 41 w 151"/>
                <a:gd name="T45" fmla="*/ 139 h 144"/>
                <a:gd name="T46" fmla="*/ 92 w 151"/>
                <a:gd name="T47" fmla="*/ 138 h 144"/>
                <a:gd name="T48" fmla="*/ 41 w 151"/>
                <a:gd name="T49" fmla="*/ 137 h 144"/>
                <a:gd name="T50" fmla="*/ 26 w 151"/>
                <a:gd name="T51" fmla="*/ 65 h 144"/>
                <a:gd name="T52" fmla="*/ 32 w 151"/>
                <a:gd name="T53" fmla="*/ 64 h 144"/>
                <a:gd name="T54" fmla="*/ 26 w 151"/>
                <a:gd name="T55" fmla="*/ 72 h 144"/>
                <a:gd name="T56" fmla="*/ 33 w 151"/>
                <a:gd name="T57" fmla="*/ 80 h 144"/>
                <a:gd name="T58" fmla="*/ 38 w 151"/>
                <a:gd name="T59" fmla="*/ 73 h 144"/>
                <a:gd name="T60" fmla="*/ 28 w 151"/>
                <a:gd name="T61" fmla="*/ 78 h 144"/>
                <a:gd name="T62" fmla="*/ 34 w 151"/>
                <a:gd name="T63" fmla="*/ 61 h 144"/>
                <a:gd name="T64" fmla="*/ 18 w 151"/>
                <a:gd name="T65" fmla="*/ 2 h 144"/>
                <a:gd name="T66" fmla="*/ 31 w 151"/>
                <a:gd name="T67" fmla="*/ 32 h 144"/>
                <a:gd name="T68" fmla="*/ 27 w 151"/>
                <a:gd name="T69" fmla="*/ 58 h 144"/>
                <a:gd name="T70" fmla="*/ 28 w 151"/>
                <a:gd name="T71" fmla="*/ 42 h 144"/>
                <a:gd name="T72" fmla="*/ 21 w 151"/>
                <a:gd name="T73" fmla="*/ 61 h 144"/>
                <a:gd name="T74" fmla="*/ 7 w 151"/>
                <a:gd name="T75" fmla="*/ 86 h 144"/>
                <a:gd name="T76" fmla="*/ 110 w 151"/>
                <a:gd name="T77" fmla="*/ 131 h 144"/>
                <a:gd name="T78" fmla="*/ 121 w 151"/>
                <a:gd name="T79" fmla="*/ 123 h 144"/>
                <a:gd name="T80" fmla="*/ 67 w 151"/>
                <a:gd name="T81" fmla="*/ 127 h 144"/>
                <a:gd name="T82" fmla="*/ 74 w 151"/>
                <a:gd name="T83" fmla="*/ 118 h 144"/>
                <a:gd name="T84" fmla="*/ 64 w 151"/>
                <a:gd name="T85" fmla="*/ 118 h 144"/>
                <a:gd name="T86" fmla="*/ 75 w 151"/>
                <a:gd name="T87" fmla="*/ 118 h 144"/>
                <a:gd name="T88" fmla="*/ 70 w 151"/>
                <a:gd name="T89" fmla="*/ 114 h 144"/>
                <a:gd name="T90" fmla="*/ 79 w 151"/>
                <a:gd name="T91" fmla="*/ 120 h 144"/>
                <a:gd name="T92" fmla="*/ 122 w 151"/>
                <a:gd name="T93" fmla="*/ 122 h 144"/>
                <a:gd name="T94" fmla="*/ 123 w 151"/>
                <a:gd name="T95" fmla="*/ 125 h 144"/>
                <a:gd name="T96" fmla="*/ 122 w 151"/>
                <a:gd name="T97" fmla="*/ 122 h 144"/>
                <a:gd name="T98" fmla="*/ 81 w 151"/>
                <a:gd name="T99" fmla="*/ 114 h 144"/>
                <a:gd name="T100" fmla="*/ 32 w 151"/>
                <a:gd name="T101" fmla="*/ 74 h 144"/>
                <a:gd name="T102" fmla="*/ 28 w 151"/>
                <a:gd name="T103" fmla="*/ 63 h 144"/>
                <a:gd name="T104" fmla="*/ 28 w 151"/>
                <a:gd name="T105" fmla="*/ 63 h 144"/>
                <a:gd name="T106" fmla="*/ 29 w 151"/>
                <a:gd name="T107" fmla="*/ 49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51" h="144">
                  <a:moveTo>
                    <a:pt x="47" y="144"/>
                  </a:moveTo>
                  <a:cubicBezTo>
                    <a:pt x="46" y="144"/>
                    <a:pt x="46" y="144"/>
                    <a:pt x="46" y="144"/>
                  </a:cubicBezTo>
                  <a:cubicBezTo>
                    <a:pt x="32" y="144"/>
                    <a:pt x="19" y="139"/>
                    <a:pt x="11" y="129"/>
                  </a:cubicBezTo>
                  <a:cubicBezTo>
                    <a:pt x="3" y="121"/>
                    <a:pt x="0" y="109"/>
                    <a:pt x="2" y="96"/>
                  </a:cubicBezTo>
                  <a:cubicBezTo>
                    <a:pt x="3" y="90"/>
                    <a:pt x="6" y="84"/>
                    <a:pt x="10" y="79"/>
                  </a:cubicBezTo>
                  <a:cubicBezTo>
                    <a:pt x="13" y="73"/>
                    <a:pt x="17" y="68"/>
                    <a:pt x="17" y="62"/>
                  </a:cubicBezTo>
                  <a:cubicBezTo>
                    <a:pt x="17" y="62"/>
                    <a:pt x="17" y="62"/>
                    <a:pt x="17" y="62"/>
                  </a:cubicBezTo>
                  <a:cubicBezTo>
                    <a:pt x="19" y="60"/>
                    <a:pt x="20" y="59"/>
                    <a:pt x="21" y="59"/>
                  </a:cubicBezTo>
                  <a:cubicBezTo>
                    <a:pt x="21" y="59"/>
                    <a:pt x="22" y="59"/>
                    <a:pt x="23" y="59"/>
                  </a:cubicBezTo>
                  <a:cubicBezTo>
                    <a:pt x="23" y="53"/>
                    <a:pt x="24" y="47"/>
                    <a:pt x="26" y="41"/>
                  </a:cubicBezTo>
                  <a:cubicBezTo>
                    <a:pt x="28" y="35"/>
                    <a:pt x="30" y="30"/>
                    <a:pt x="29" y="24"/>
                  </a:cubicBezTo>
                  <a:cubicBezTo>
                    <a:pt x="28" y="19"/>
                    <a:pt x="25" y="15"/>
                    <a:pt x="22" y="12"/>
                  </a:cubicBezTo>
                  <a:cubicBezTo>
                    <a:pt x="19" y="8"/>
                    <a:pt x="16" y="5"/>
                    <a:pt x="16" y="1"/>
                  </a:cubicBezTo>
                  <a:cubicBezTo>
                    <a:pt x="16" y="0"/>
                    <a:pt x="16" y="0"/>
                    <a:pt x="16" y="0"/>
                  </a:cubicBezTo>
                  <a:cubicBezTo>
                    <a:pt x="17" y="0"/>
                    <a:pt x="17" y="0"/>
                    <a:pt x="17" y="0"/>
                  </a:cubicBezTo>
                  <a:cubicBezTo>
                    <a:pt x="35" y="8"/>
                    <a:pt x="40" y="37"/>
                    <a:pt x="32" y="58"/>
                  </a:cubicBezTo>
                  <a:cubicBezTo>
                    <a:pt x="32" y="59"/>
                    <a:pt x="34" y="59"/>
                    <a:pt x="35" y="60"/>
                  </a:cubicBezTo>
                  <a:cubicBezTo>
                    <a:pt x="37" y="61"/>
                    <a:pt x="39" y="61"/>
                    <a:pt x="40" y="63"/>
                  </a:cubicBezTo>
                  <a:cubicBezTo>
                    <a:pt x="43" y="72"/>
                    <a:pt x="37" y="78"/>
                    <a:pt x="34" y="81"/>
                  </a:cubicBezTo>
                  <a:cubicBezTo>
                    <a:pt x="34" y="81"/>
                    <a:pt x="34" y="81"/>
                    <a:pt x="34" y="81"/>
                  </a:cubicBezTo>
                  <a:cubicBezTo>
                    <a:pt x="34" y="81"/>
                    <a:pt x="34" y="81"/>
                    <a:pt x="34" y="81"/>
                  </a:cubicBezTo>
                  <a:cubicBezTo>
                    <a:pt x="28" y="81"/>
                    <a:pt x="23" y="79"/>
                    <a:pt x="22" y="76"/>
                  </a:cubicBezTo>
                  <a:cubicBezTo>
                    <a:pt x="21" y="75"/>
                    <a:pt x="21" y="73"/>
                    <a:pt x="21" y="71"/>
                  </a:cubicBezTo>
                  <a:cubicBezTo>
                    <a:pt x="12" y="82"/>
                    <a:pt x="10" y="98"/>
                    <a:pt x="15" y="112"/>
                  </a:cubicBezTo>
                  <a:cubicBezTo>
                    <a:pt x="20" y="127"/>
                    <a:pt x="32" y="135"/>
                    <a:pt x="46" y="135"/>
                  </a:cubicBezTo>
                  <a:cubicBezTo>
                    <a:pt x="51" y="135"/>
                    <a:pt x="56" y="134"/>
                    <a:pt x="61" y="133"/>
                  </a:cubicBezTo>
                  <a:cubicBezTo>
                    <a:pt x="58" y="128"/>
                    <a:pt x="57" y="122"/>
                    <a:pt x="60" y="116"/>
                  </a:cubicBezTo>
                  <a:cubicBezTo>
                    <a:pt x="63" y="111"/>
                    <a:pt x="68" y="107"/>
                    <a:pt x="73" y="107"/>
                  </a:cubicBezTo>
                  <a:cubicBezTo>
                    <a:pt x="75" y="107"/>
                    <a:pt x="79" y="108"/>
                    <a:pt x="83" y="113"/>
                  </a:cubicBezTo>
                  <a:cubicBezTo>
                    <a:pt x="83" y="113"/>
                    <a:pt x="83" y="113"/>
                    <a:pt x="83" y="113"/>
                  </a:cubicBezTo>
                  <a:cubicBezTo>
                    <a:pt x="84" y="122"/>
                    <a:pt x="81" y="126"/>
                    <a:pt x="77" y="130"/>
                  </a:cubicBezTo>
                  <a:cubicBezTo>
                    <a:pt x="77" y="130"/>
                    <a:pt x="77" y="131"/>
                    <a:pt x="76" y="131"/>
                  </a:cubicBezTo>
                  <a:cubicBezTo>
                    <a:pt x="78" y="132"/>
                    <a:pt x="80" y="132"/>
                    <a:pt x="82" y="132"/>
                  </a:cubicBezTo>
                  <a:cubicBezTo>
                    <a:pt x="90" y="132"/>
                    <a:pt x="98" y="129"/>
                    <a:pt x="107" y="125"/>
                  </a:cubicBezTo>
                  <a:cubicBezTo>
                    <a:pt x="115" y="122"/>
                    <a:pt x="123" y="119"/>
                    <a:pt x="131" y="119"/>
                  </a:cubicBezTo>
                  <a:cubicBezTo>
                    <a:pt x="139" y="119"/>
                    <a:pt x="146" y="123"/>
                    <a:pt x="151" y="130"/>
                  </a:cubicBezTo>
                  <a:cubicBezTo>
                    <a:pt x="150" y="131"/>
                    <a:pt x="150" y="131"/>
                    <a:pt x="150" y="131"/>
                  </a:cubicBezTo>
                  <a:cubicBezTo>
                    <a:pt x="146" y="127"/>
                    <a:pt x="142" y="124"/>
                    <a:pt x="136" y="124"/>
                  </a:cubicBezTo>
                  <a:cubicBezTo>
                    <a:pt x="126" y="124"/>
                    <a:pt x="115" y="131"/>
                    <a:pt x="112" y="132"/>
                  </a:cubicBezTo>
                  <a:cubicBezTo>
                    <a:pt x="110" y="134"/>
                    <a:pt x="110" y="134"/>
                    <a:pt x="110" y="134"/>
                  </a:cubicBezTo>
                  <a:cubicBezTo>
                    <a:pt x="110" y="133"/>
                    <a:pt x="110" y="133"/>
                    <a:pt x="110" y="133"/>
                  </a:cubicBezTo>
                  <a:cubicBezTo>
                    <a:pt x="105" y="137"/>
                    <a:pt x="99" y="139"/>
                    <a:pt x="90" y="139"/>
                  </a:cubicBezTo>
                  <a:cubicBezTo>
                    <a:pt x="86" y="139"/>
                    <a:pt x="82" y="139"/>
                    <a:pt x="78" y="139"/>
                  </a:cubicBezTo>
                  <a:cubicBezTo>
                    <a:pt x="74" y="138"/>
                    <a:pt x="70" y="138"/>
                    <a:pt x="66" y="138"/>
                  </a:cubicBezTo>
                  <a:cubicBezTo>
                    <a:pt x="58" y="138"/>
                    <a:pt x="52" y="140"/>
                    <a:pt x="47" y="144"/>
                  </a:cubicBezTo>
                  <a:close/>
                  <a:moveTo>
                    <a:pt x="7" y="86"/>
                  </a:moveTo>
                  <a:cubicBezTo>
                    <a:pt x="5" y="89"/>
                    <a:pt x="4" y="93"/>
                    <a:pt x="3" y="96"/>
                  </a:cubicBezTo>
                  <a:cubicBezTo>
                    <a:pt x="2" y="109"/>
                    <a:pt x="5" y="120"/>
                    <a:pt x="12" y="128"/>
                  </a:cubicBezTo>
                  <a:cubicBezTo>
                    <a:pt x="20" y="137"/>
                    <a:pt x="32" y="142"/>
                    <a:pt x="46" y="142"/>
                  </a:cubicBezTo>
                  <a:cubicBezTo>
                    <a:pt x="51" y="138"/>
                    <a:pt x="57" y="136"/>
                    <a:pt x="66" y="136"/>
                  </a:cubicBezTo>
                  <a:cubicBezTo>
                    <a:pt x="70" y="136"/>
                    <a:pt x="74" y="137"/>
                    <a:pt x="78" y="137"/>
                  </a:cubicBezTo>
                  <a:cubicBezTo>
                    <a:pt x="81" y="137"/>
                    <a:pt x="83" y="138"/>
                    <a:pt x="86" y="138"/>
                  </a:cubicBezTo>
                  <a:cubicBezTo>
                    <a:pt x="84" y="137"/>
                    <a:pt x="83" y="136"/>
                    <a:pt x="81" y="135"/>
                  </a:cubicBezTo>
                  <a:cubicBezTo>
                    <a:pt x="80" y="133"/>
                    <a:pt x="80" y="133"/>
                    <a:pt x="80" y="133"/>
                  </a:cubicBezTo>
                  <a:cubicBezTo>
                    <a:pt x="82" y="134"/>
                    <a:pt x="82" y="134"/>
                    <a:pt x="82" y="134"/>
                  </a:cubicBezTo>
                  <a:cubicBezTo>
                    <a:pt x="83" y="134"/>
                    <a:pt x="84" y="134"/>
                    <a:pt x="86" y="134"/>
                  </a:cubicBezTo>
                  <a:cubicBezTo>
                    <a:pt x="92" y="134"/>
                    <a:pt x="99" y="131"/>
                    <a:pt x="105" y="128"/>
                  </a:cubicBezTo>
                  <a:cubicBezTo>
                    <a:pt x="105" y="128"/>
                    <a:pt x="105" y="128"/>
                    <a:pt x="105" y="128"/>
                  </a:cubicBezTo>
                  <a:cubicBezTo>
                    <a:pt x="97" y="131"/>
                    <a:pt x="89" y="133"/>
                    <a:pt x="82" y="133"/>
                  </a:cubicBezTo>
                  <a:cubicBezTo>
                    <a:pt x="79" y="133"/>
                    <a:pt x="77" y="133"/>
                    <a:pt x="75" y="133"/>
                  </a:cubicBezTo>
                  <a:cubicBezTo>
                    <a:pt x="74" y="132"/>
                    <a:pt x="74" y="132"/>
                    <a:pt x="74" y="132"/>
                  </a:cubicBezTo>
                  <a:cubicBezTo>
                    <a:pt x="74" y="131"/>
                    <a:pt x="74" y="131"/>
                    <a:pt x="74" y="131"/>
                  </a:cubicBezTo>
                  <a:cubicBezTo>
                    <a:pt x="75" y="131"/>
                    <a:pt x="76" y="130"/>
                    <a:pt x="76" y="129"/>
                  </a:cubicBezTo>
                  <a:cubicBezTo>
                    <a:pt x="77" y="129"/>
                    <a:pt x="77" y="128"/>
                    <a:pt x="77" y="128"/>
                  </a:cubicBezTo>
                  <a:cubicBezTo>
                    <a:pt x="76" y="129"/>
                    <a:pt x="74" y="130"/>
                    <a:pt x="72" y="130"/>
                  </a:cubicBezTo>
                  <a:cubicBezTo>
                    <a:pt x="70" y="130"/>
                    <a:pt x="70" y="130"/>
                    <a:pt x="70" y="130"/>
                  </a:cubicBezTo>
                  <a:cubicBezTo>
                    <a:pt x="70" y="130"/>
                    <a:pt x="70" y="130"/>
                    <a:pt x="70" y="130"/>
                  </a:cubicBezTo>
                  <a:cubicBezTo>
                    <a:pt x="68" y="130"/>
                    <a:pt x="67" y="129"/>
                    <a:pt x="66" y="128"/>
                  </a:cubicBezTo>
                  <a:cubicBezTo>
                    <a:pt x="65" y="128"/>
                    <a:pt x="64" y="127"/>
                    <a:pt x="63" y="127"/>
                  </a:cubicBezTo>
                  <a:cubicBezTo>
                    <a:pt x="63" y="127"/>
                    <a:pt x="63" y="127"/>
                    <a:pt x="63" y="127"/>
                  </a:cubicBezTo>
                  <a:cubicBezTo>
                    <a:pt x="63" y="117"/>
                    <a:pt x="63" y="117"/>
                    <a:pt x="63" y="117"/>
                  </a:cubicBezTo>
                  <a:cubicBezTo>
                    <a:pt x="64" y="117"/>
                    <a:pt x="64" y="117"/>
                    <a:pt x="64" y="117"/>
                  </a:cubicBezTo>
                  <a:cubicBezTo>
                    <a:pt x="64" y="117"/>
                    <a:pt x="64" y="117"/>
                    <a:pt x="64" y="117"/>
                  </a:cubicBezTo>
                  <a:cubicBezTo>
                    <a:pt x="66" y="117"/>
                    <a:pt x="68" y="115"/>
                    <a:pt x="68" y="114"/>
                  </a:cubicBezTo>
                  <a:cubicBezTo>
                    <a:pt x="68" y="114"/>
                    <a:pt x="68" y="114"/>
                    <a:pt x="66" y="114"/>
                  </a:cubicBezTo>
                  <a:cubicBezTo>
                    <a:pt x="65" y="114"/>
                    <a:pt x="65" y="114"/>
                    <a:pt x="65" y="114"/>
                  </a:cubicBezTo>
                  <a:cubicBezTo>
                    <a:pt x="66" y="113"/>
                    <a:pt x="66" y="113"/>
                    <a:pt x="66" y="113"/>
                  </a:cubicBezTo>
                  <a:cubicBezTo>
                    <a:pt x="67" y="110"/>
                    <a:pt x="69" y="109"/>
                    <a:pt x="71" y="109"/>
                  </a:cubicBezTo>
                  <a:cubicBezTo>
                    <a:pt x="67" y="110"/>
                    <a:pt x="64" y="113"/>
                    <a:pt x="62" y="117"/>
                  </a:cubicBezTo>
                  <a:cubicBezTo>
                    <a:pt x="59" y="122"/>
                    <a:pt x="59" y="128"/>
                    <a:pt x="63" y="133"/>
                  </a:cubicBezTo>
                  <a:cubicBezTo>
                    <a:pt x="63" y="134"/>
                    <a:pt x="63" y="134"/>
                    <a:pt x="63" y="134"/>
                  </a:cubicBezTo>
                  <a:cubicBezTo>
                    <a:pt x="62" y="134"/>
                    <a:pt x="62" y="134"/>
                    <a:pt x="62" y="134"/>
                  </a:cubicBezTo>
                  <a:cubicBezTo>
                    <a:pt x="59" y="135"/>
                    <a:pt x="56" y="136"/>
                    <a:pt x="54" y="136"/>
                  </a:cubicBezTo>
                  <a:cubicBezTo>
                    <a:pt x="54" y="137"/>
                    <a:pt x="54" y="137"/>
                    <a:pt x="54" y="137"/>
                  </a:cubicBezTo>
                  <a:cubicBezTo>
                    <a:pt x="49" y="139"/>
                    <a:pt x="44" y="140"/>
                    <a:pt x="39" y="140"/>
                  </a:cubicBezTo>
                  <a:cubicBezTo>
                    <a:pt x="29" y="140"/>
                    <a:pt x="19" y="135"/>
                    <a:pt x="13" y="127"/>
                  </a:cubicBezTo>
                  <a:cubicBezTo>
                    <a:pt x="5" y="116"/>
                    <a:pt x="2" y="103"/>
                    <a:pt x="6" y="89"/>
                  </a:cubicBezTo>
                  <a:lnTo>
                    <a:pt x="7" y="86"/>
                  </a:lnTo>
                  <a:close/>
                  <a:moveTo>
                    <a:pt x="7" y="93"/>
                  </a:moveTo>
                  <a:cubicBezTo>
                    <a:pt x="4" y="105"/>
                    <a:pt x="7" y="117"/>
                    <a:pt x="14" y="126"/>
                  </a:cubicBezTo>
                  <a:cubicBezTo>
                    <a:pt x="21" y="135"/>
                    <a:pt x="31" y="139"/>
                    <a:pt x="41" y="139"/>
                  </a:cubicBezTo>
                  <a:cubicBezTo>
                    <a:pt x="41" y="139"/>
                    <a:pt x="41" y="139"/>
                    <a:pt x="41" y="139"/>
                  </a:cubicBezTo>
                  <a:cubicBezTo>
                    <a:pt x="16" y="139"/>
                    <a:pt x="10" y="113"/>
                    <a:pt x="7" y="93"/>
                  </a:cubicBezTo>
                  <a:close/>
                  <a:moveTo>
                    <a:pt x="108" y="133"/>
                  </a:moveTo>
                  <a:cubicBezTo>
                    <a:pt x="106" y="133"/>
                    <a:pt x="104" y="134"/>
                    <a:pt x="102" y="135"/>
                  </a:cubicBezTo>
                  <a:cubicBezTo>
                    <a:pt x="99" y="136"/>
                    <a:pt x="95" y="137"/>
                    <a:pt x="92" y="138"/>
                  </a:cubicBezTo>
                  <a:cubicBezTo>
                    <a:pt x="99" y="138"/>
                    <a:pt x="104" y="136"/>
                    <a:pt x="108" y="133"/>
                  </a:cubicBezTo>
                  <a:close/>
                  <a:moveTo>
                    <a:pt x="7" y="86"/>
                  </a:moveTo>
                  <a:cubicBezTo>
                    <a:pt x="7" y="89"/>
                    <a:pt x="7" y="89"/>
                    <a:pt x="7" y="89"/>
                  </a:cubicBezTo>
                  <a:cubicBezTo>
                    <a:pt x="12" y="114"/>
                    <a:pt x="17" y="137"/>
                    <a:pt x="41" y="137"/>
                  </a:cubicBezTo>
                  <a:cubicBezTo>
                    <a:pt x="43" y="137"/>
                    <a:pt x="45" y="137"/>
                    <a:pt x="48" y="137"/>
                  </a:cubicBezTo>
                  <a:cubicBezTo>
                    <a:pt x="32" y="137"/>
                    <a:pt x="19" y="128"/>
                    <a:pt x="13" y="113"/>
                  </a:cubicBezTo>
                  <a:cubicBezTo>
                    <a:pt x="7" y="96"/>
                    <a:pt x="12" y="77"/>
                    <a:pt x="23" y="67"/>
                  </a:cubicBezTo>
                  <a:cubicBezTo>
                    <a:pt x="26" y="65"/>
                    <a:pt x="26" y="65"/>
                    <a:pt x="26" y="65"/>
                  </a:cubicBezTo>
                  <a:cubicBezTo>
                    <a:pt x="26" y="63"/>
                    <a:pt x="27" y="62"/>
                    <a:pt x="27" y="62"/>
                  </a:cubicBezTo>
                  <a:cubicBezTo>
                    <a:pt x="28" y="61"/>
                    <a:pt x="28" y="61"/>
                    <a:pt x="28" y="61"/>
                  </a:cubicBezTo>
                  <a:cubicBezTo>
                    <a:pt x="28" y="61"/>
                    <a:pt x="28" y="61"/>
                    <a:pt x="28" y="61"/>
                  </a:cubicBezTo>
                  <a:cubicBezTo>
                    <a:pt x="30" y="62"/>
                    <a:pt x="31" y="63"/>
                    <a:pt x="32" y="64"/>
                  </a:cubicBezTo>
                  <a:cubicBezTo>
                    <a:pt x="33" y="68"/>
                    <a:pt x="30" y="73"/>
                    <a:pt x="29" y="75"/>
                  </a:cubicBezTo>
                  <a:cubicBezTo>
                    <a:pt x="28" y="76"/>
                    <a:pt x="28" y="76"/>
                    <a:pt x="28" y="76"/>
                  </a:cubicBezTo>
                  <a:cubicBezTo>
                    <a:pt x="28" y="76"/>
                    <a:pt x="28" y="76"/>
                    <a:pt x="28" y="76"/>
                  </a:cubicBezTo>
                  <a:cubicBezTo>
                    <a:pt x="27" y="75"/>
                    <a:pt x="26" y="74"/>
                    <a:pt x="26" y="72"/>
                  </a:cubicBezTo>
                  <a:cubicBezTo>
                    <a:pt x="25" y="70"/>
                    <a:pt x="26" y="68"/>
                    <a:pt x="26" y="66"/>
                  </a:cubicBezTo>
                  <a:cubicBezTo>
                    <a:pt x="24" y="68"/>
                    <a:pt x="24" y="68"/>
                    <a:pt x="24" y="68"/>
                  </a:cubicBezTo>
                  <a:cubicBezTo>
                    <a:pt x="22" y="71"/>
                    <a:pt x="22" y="73"/>
                    <a:pt x="23" y="75"/>
                  </a:cubicBezTo>
                  <a:cubicBezTo>
                    <a:pt x="24" y="78"/>
                    <a:pt x="28" y="80"/>
                    <a:pt x="33" y="80"/>
                  </a:cubicBezTo>
                  <a:cubicBezTo>
                    <a:pt x="36" y="77"/>
                    <a:pt x="41" y="71"/>
                    <a:pt x="39" y="64"/>
                  </a:cubicBezTo>
                  <a:cubicBezTo>
                    <a:pt x="38" y="63"/>
                    <a:pt x="37" y="62"/>
                    <a:pt x="35" y="62"/>
                  </a:cubicBezTo>
                  <a:cubicBezTo>
                    <a:pt x="36" y="62"/>
                    <a:pt x="36" y="62"/>
                    <a:pt x="36" y="62"/>
                  </a:cubicBezTo>
                  <a:cubicBezTo>
                    <a:pt x="38" y="64"/>
                    <a:pt x="39" y="69"/>
                    <a:pt x="38" y="73"/>
                  </a:cubicBezTo>
                  <a:cubicBezTo>
                    <a:pt x="36" y="77"/>
                    <a:pt x="34" y="79"/>
                    <a:pt x="30" y="79"/>
                  </a:cubicBezTo>
                  <a:cubicBezTo>
                    <a:pt x="30" y="79"/>
                    <a:pt x="30" y="79"/>
                    <a:pt x="30" y="79"/>
                  </a:cubicBezTo>
                  <a:cubicBezTo>
                    <a:pt x="30" y="79"/>
                    <a:pt x="30" y="79"/>
                    <a:pt x="29" y="79"/>
                  </a:cubicBezTo>
                  <a:cubicBezTo>
                    <a:pt x="28" y="78"/>
                    <a:pt x="28" y="78"/>
                    <a:pt x="28" y="78"/>
                  </a:cubicBezTo>
                  <a:cubicBezTo>
                    <a:pt x="29" y="78"/>
                    <a:pt x="29" y="78"/>
                    <a:pt x="29" y="78"/>
                  </a:cubicBezTo>
                  <a:cubicBezTo>
                    <a:pt x="29" y="76"/>
                    <a:pt x="30" y="75"/>
                    <a:pt x="31" y="74"/>
                  </a:cubicBezTo>
                  <a:cubicBezTo>
                    <a:pt x="33" y="71"/>
                    <a:pt x="35" y="68"/>
                    <a:pt x="34" y="62"/>
                  </a:cubicBezTo>
                  <a:cubicBezTo>
                    <a:pt x="34" y="61"/>
                    <a:pt x="34" y="61"/>
                    <a:pt x="34" y="61"/>
                  </a:cubicBezTo>
                  <a:cubicBezTo>
                    <a:pt x="33" y="61"/>
                    <a:pt x="31" y="60"/>
                    <a:pt x="30" y="58"/>
                  </a:cubicBezTo>
                  <a:cubicBezTo>
                    <a:pt x="30" y="58"/>
                    <a:pt x="30" y="58"/>
                    <a:pt x="30" y="58"/>
                  </a:cubicBezTo>
                  <a:cubicBezTo>
                    <a:pt x="30" y="58"/>
                    <a:pt x="30" y="58"/>
                    <a:pt x="30" y="58"/>
                  </a:cubicBezTo>
                  <a:cubicBezTo>
                    <a:pt x="38" y="39"/>
                    <a:pt x="34" y="10"/>
                    <a:pt x="18" y="2"/>
                  </a:cubicBezTo>
                  <a:cubicBezTo>
                    <a:pt x="18" y="5"/>
                    <a:pt x="20" y="8"/>
                    <a:pt x="23" y="11"/>
                  </a:cubicBezTo>
                  <a:cubicBezTo>
                    <a:pt x="26" y="14"/>
                    <a:pt x="29" y="18"/>
                    <a:pt x="30" y="24"/>
                  </a:cubicBezTo>
                  <a:cubicBezTo>
                    <a:pt x="30" y="26"/>
                    <a:pt x="30" y="28"/>
                    <a:pt x="30" y="30"/>
                  </a:cubicBezTo>
                  <a:cubicBezTo>
                    <a:pt x="31" y="32"/>
                    <a:pt x="31" y="32"/>
                    <a:pt x="31" y="32"/>
                  </a:cubicBezTo>
                  <a:cubicBezTo>
                    <a:pt x="35" y="38"/>
                    <a:pt x="33" y="44"/>
                    <a:pt x="31" y="49"/>
                  </a:cubicBezTo>
                  <a:cubicBezTo>
                    <a:pt x="30" y="52"/>
                    <a:pt x="29" y="55"/>
                    <a:pt x="29" y="58"/>
                  </a:cubicBezTo>
                  <a:cubicBezTo>
                    <a:pt x="29" y="61"/>
                    <a:pt x="29" y="61"/>
                    <a:pt x="29" y="61"/>
                  </a:cubicBezTo>
                  <a:cubicBezTo>
                    <a:pt x="27" y="58"/>
                    <a:pt x="27" y="58"/>
                    <a:pt x="27" y="58"/>
                  </a:cubicBezTo>
                  <a:cubicBezTo>
                    <a:pt x="25" y="53"/>
                    <a:pt x="26" y="49"/>
                    <a:pt x="28" y="44"/>
                  </a:cubicBezTo>
                  <a:cubicBezTo>
                    <a:pt x="29" y="40"/>
                    <a:pt x="31" y="36"/>
                    <a:pt x="30" y="32"/>
                  </a:cubicBezTo>
                  <a:cubicBezTo>
                    <a:pt x="30" y="32"/>
                    <a:pt x="30" y="32"/>
                    <a:pt x="30" y="32"/>
                  </a:cubicBezTo>
                  <a:cubicBezTo>
                    <a:pt x="30" y="35"/>
                    <a:pt x="29" y="38"/>
                    <a:pt x="28" y="42"/>
                  </a:cubicBezTo>
                  <a:cubicBezTo>
                    <a:pt x="26" y="47"/>
                    <a:pt x="24" y="53"/>
                    <a:pt x="24" y="59"/>
                  </a:cubicBezTo>
                  <a:cubicBezTo>
                    <a:pt x="25" y="60"/>
                    <a:pt x="25" y="60"/>
                    <a:pt x="25" y="60"/>
                  </a:cubicBezTo>
                  <a:cubicBezTo>
                    <a:pt x="24" y="60"/>
                    <a:pt x="24" y="60"/>
                    <a:pt x="24" y="60"/>
                  </a:cubicBezTo>
                  <a:cubicBezTo>
                    <a:pt x="23" y="61"/>
                    <a:pt x="22" y="61"/>
                    <a:pt x="21" y="61"/>
                  </a:cubicBezTo>
                  <a:cubicBezTo>
                    <a:pt x="21" y="61"/>
                    <a:pt x="21" y="61"/>
                    <a:pt x="21" y="61"/>
                  </a:cubicBezTo>
                  <a:cubicBezTo>
                    <a:pt x="20" y="61"/>
                    <a:pt x="20" y="61"/>
                    <a:pt x="19" y="62"/>
                  </a:cubicBezTo>
                  <a:cubicBezTo>
                    <a:pt x="18" y="69"/>
                    <a:pt x="14" y="74"/>
                    <a:pt x="11" y="79"/>
                  </a:cubicBezTo>
                  <a:cubicBezTo>
                    <a:pt x="10" y="82"/>
                    <a:pt x="8" y="84"/>
                    <a:pt x="7" y="86"/>
                  </a:cubicBezTo>
                  <a:close/>
                  <a:moveTo>
                    <a:pt x="85" y="136"/>
                  </a:moveTo>
                  <a:cubicBezTo>
                    <a:pt x="86" y="136"/>
                    <a:pt x="87" y="137"/>
                    <a:pt x="89" y="137"/>
                  </a:cubicBezTo>
                  <a:cubicBezTo>
                    <a:pt x="93" y="137"/>
                    <a:pt x="97" y="135"/>
                    <a:pt x="101" y="133"/>
                  </a:cubicBezTo>
                  <a:cubicBezTo>
                    <a:pt x="105" y="132"/>
                    <a:pt x="108" y="131"/>
                    <a:pt x="110" y="131"/>
                  </a:cubicBezTo>
                  <a:cubicBezTo>
                    <a:pt x="111" y="131"/>
                    <a:pt x="111" y="131"/>
                    <a:pt x="111" y="131"/>
                  </a:cubicBezTo>
                  <a:cubicBezTo>
                    <a:pt x="113" y="129"/>
                    <a:pt x="116" y="127"/>
                    <a:pt x="118" y="126"/>
                  </a:cubicBezTo>
                  <a:cubicBezTo>
                    <a:pt x="120" y="125"/>
                    <a:pt x="122" y="125"/>
                    <a:pt x="123" y="124"/>
                  </a:cubicBezTo>
                  <a:cubicBezTo>
                    <a:pt x="122" y="124"/>
                    <a:pt x="122" y="123"/>
                    <a:pt x="121" y="123"/>
                  </a:cubicBezTo>
                  <a:cubicBezTo>
                    <a:pt x="117" y="123"/>
                    <a:pt x="111" y="126"/>
                    <a:pt x="106" y="129"/>
                  </a:cubicBezTo>
                  <a:cubicBezTo>
                    <a:pt x="99" y="132"/>
                    <a:pt x="92" y="136"/>
                    <a:pt x="85" y="136"/>
                  </a:cubicBezTo>
                  <a:close/>
                  <a:moveTo>
                    <a:pt x="64" y="126"/>
                  </a:moveTo>
                  <a:cubicBezTo>
                    <a:pt x="65" y="126"/>
                    <a:pt x="66" y="126"/>
                    <a:pt x="67" y="127"/>
                  </a:cubicBezTo>
                  <a:cubicBezTo>
                    <a:pt x="68" y="128"/>
                    <a:pt x="69" y="128"/>
                    <a:pt x="70" y="128"/>
                  </a:cubicBezTo>
                  <a:cubicBezTo>
                    <a:pt x="70" y="128"/>
                    <a:pt x="70" y="128"/>
                    <a:pt x="70" y="128"/>
                  </a:cubicBezTo>
                  <a:cubicBezTo>
                    <a:pt x="70" y="128"/>
                    <a:pt x="71" y="128"/>
                    <a:pt x="71" y="127"/>
                  </a:cubicBezTo>
                  <a:cubicBezTo>
                    <a:pt x="72" y="125"/>
                    <a:pt x="75" y="121"/>
                    <a:pt x="74" y="118"/>
                  </a:cubicBezTo>
                  <a:cubicBezTo>
                    <a:pt x="74" y="117"/>
                    <a:pt x="73" y="116"/>
                    <a:pt x="72" y="115"/>
                  </a:cubicBezTo>
                  <a:cubicBezTo>
                    <a:pt x="70" y="114"/>
                    <a:pt x="70" y="114"/>
                    <a:pt x="70" y="114"/>
                  </a:cubicBezTo>
                  <a:cubicBezTo>
                    <a:pt x="70" y="114"/>
                    <a:pt x="70" y="114"/>
                    <a:pt x="70" y="114"/>
                  </a:cubicBezTo>
                  <a:cubicBezTo>
                    <a:pt x="70" y="116"/>
                    <a:pt x="67" y="118"/>
                    <a:pt x="64" y="118"/>
                  </a:cubicBezTo>
                  <a:cubicBezTo>
                    <a:pt x="64" y="118"/>
                    <a:pt x="64" y="118"/>
                    <a:pt x="64" y="118"/>
                  </a:cubicBezTo>
                  <a:lnTo>
                    <a:pt x="64" y="126"/>
                  </a:lnTo>
                  <a:close/>
                  <a:moveTo>
                    <a:pt x="75" y="116"/>
                  </a:moveTo>
                  <a:cubicBezTo>
                    <a:pt x="75" y="117"/>
                    <a:pt x="75" y="117"/>
                    <a:pt x="75" y="118"/>
                  </a:cubicBezTo>
                  <a:cubicBezTo>
                    <a:pt x="76" y="121"/>
                    <a:pt x="74" y="125"/>
                    <a:pt x="72" y="128"/>
                  </a:cubicBezTo>
                  <a:cubicBezTo>
                    <a:pt x="75" y="126"/>
                    <a:pt x="77" y="121"/>
                    <a:pt x="77" y="118"/>
                  </a:cubicBezTo>
                  <a:cubicBezTo>
                    <a:pt x="76" y="118"/>
                    <a:pt x="76" y="117"/>
                    <a:pt x="75" y="116"/>
                  </a:cubicBezTo>
                  <a:close/>
                  <a:moveTo>
                    <a:pt x="70" y="114"/>
                  </a:moveTo>
                  <a:cubicBezTo>
                    <a:pt x="72" y="114"/>
                    <a:pt x="72" y="114"/>
                    <a:pt x="72" y="114"/>
                  </a:cubicBezTo>
                  <a:cubicBezTo>
                    <a:pt x="76" y="115"/>
                    <a:pt x="78" y="117"/>
                    <a:pt x="78" y="118"/>
                  </a:cubicBezTo>
                  <a:cubicBezTo>
                    <a:pt x="79" y="121"/>
                    <a:pt x="77" y="125"/>
                    <a:pt x="74" y="128"/>
                  </a:cubicBezTo>
                  <a:cubicBezTo>
                    <a:pt x="79" y="126"/>
                    <a:pt x="79" y="122"/>
                    <a:pt x="79" y="120"/>
                  </a:cubicBezTo>
                  <a:cubicBezTo>
                    <a:pt x="79" y="116"/>
                    <a:pt x="76" y="110"/>
                    <a:pt x="72" y="110"/>
                  </a:cubicBezTo>
                  <a:cubicBezTo>
                    <a:pt x="71" y="110"/>
                    <a:pt x="69" y="111"/>
                    <a:pt x="68" y="113"/>
                  </a:cubicBezTo>
                  <a:cubicBezTo>
                    <a:pt x="69" y="113"/>
                    <a:pt x="69" y="113"/>
                    <a:pt x="70" y="114"/>
                  </a:cubicBezTo>
                  <a:close/>
                  <a:moveTo>
                    <a:pt x="122" y="122"/>
                  </a:moveTo>
                  <a:cubicBezTo>
                    <a:pt x="123" y="122"/>
                    <a:pt x="124" y="122"/>
                    <a:pt x="125" y="123"/>
                  </a:cubicBezTo>
                  <a:cubicBezTo>
                    <a:pt x="126" y="123"/>
                    <a:pt x="126" y="123"/>
                    <a:pt x="126" y="123"/>
                  </a:cubicBezTo>
                  <a:cubicBezTo>
                    <a:pt x="125" y="124"/>
                    <a:pt x="125" y="124"/>
                    <a:pt x="125" y="124"/>
                  </a:cubicBezTo>
                  <a:cubicBezTo>
                    <a:pt x="125" y="124"/>
                    <a:pt x="124" y="125"/>
                    <a:pt x="123" y="125"/>
                  </a:cubicBezTo>
                  <a:cubicBezTo>
                    <a:pt x="127" y="124"/>
                    <a:pt x="131" y="123"/>
                    <a:pt x="136" y="123"/>
                  </a:cubicBezTo>
                  <a:cubicBezTo>
                    <a:pt x="139" y="123"/>
                    <a:pt x="141" y="123"/>
                    <a:pt x="143" y="124"/>
                  </a:cubicBezTo>
                  <a:cubicBezTo>
                    <a:pt x="140" y="122"/>
                    <a:pt x="136" y="121"/>
                    <a:pt x="131" y="121"/>
                  </a:cubicBezTo>
                  <a:cubicBezTo>
                    <a:pt x="128" y="121"/>
                    <a:pt x="125" y="121"/>
                    <a:pt x="122" y="122"/>
                  </a:cubicBezTo>
                  <a:close/>
                  <a:moveTo>
                    <a:pt x="72" y="109"/>
                  </a:moveTo>
                  <a:cubicBezTo>
                    <a:pt x="77" y="109"/>
                    <a:pt x="81" y="115"/>
                    <a:pt x="81" y="120"/>
                  </a:cubicBezTo>
                  <a:cubicBezTo>
                    <a:pt x="81" y="121"/>
                    <a:pt x="81" y="122"/>
                    <a:pt x="81" y="123"/>
                  </a:cubicBezTo>
                  <a:cubicBezTo>
                    <a:pt x="82" y="121"/>
                    <a:pt x="82" y="118"/>
                    <a:pt x="81" y="114"/>
                  </a:cubicBezTo>
                  <a:cubicBezTo>
                    <a:pt x="79" y="110"/>
                    <a:pt x="75" y="108"/>
                    <a:pt x="71" y="109"/>
                  </a:cubicBezTo>
                  <a:cubicBezTo>
                    <a:pt x="72" y="109"/>
                    <a:pt x="72" y="109"/>
                    <a:pt x="72" y="109"/>
                  </a:cubicBezTo>
                  <a:close/>
                  <a:moveTo>
                    <a:pt x="36" y="65"/>
                  </a:moveTo>
                  <a:cubicBezTo>
                    <a:pt x="36" y="69"/>
                    <a:pt x="34" y="72"/>
                    <a:pt x="32" y="74"/>
                  </a:cubicBezTo>
                  <a:cubicBezTo>
                    <a:pt x="32" y="75"/>
                    <a:pt x="31" y="76"/>
                    <a:pt x="31" y="77"/>
                  </a:cubicBezTo>
                  <a:cubicBezTo>
                    <a:pt x="34" y="77"/>
                    <a:pt x="36" y="74"/>
                    <a:pt x="36" y="73"/>
                  </a:cubicBezTo>
                  <a:cubicBezTo>
                    <a:pt x="37" y="70"/>
                    <a:pt x="37" y="67"/>
                    <a:pt x="36" y="65"/>
                  </a:cubicBezTo>
                  <a:close/>
                  <a:moveTo>
                    <a:pt x="28" y="63"/>
                  </a:moveTo>
                  <a:cubicBezTo>
                    <a:pt x="27" y="65"/>
                    <a:pt x="27" y="69"/>
                    <a:pt x="27" y="72"/>
                  </a:cubicBezTo>
                  <a:cubicBezTo>
                    <a:pt x="27" y="73"/>
                    <a:pt x="28" y="73"/>
                    <a:pt x="28" y="74"/>
                  </a:cubicBezTo>
                  <a:cubicBezTo>
                    <a:pt x="30" y="71"/>
                    <a:pt x="32" y="67"/>
                    <a:pt x="31" y="65"/>
                  </a:cubicBezTo>
                  <a:cubicBezTo>
                    <a:pt x="30" y="64"/>
                    <a:pt x="30" y="63"/>
                    <a:pt x="28" y="63"/>
                  </a:cubicBezTo>
                  <a:close/>
                  <a:moveTo>
                    <a:pt x="32" y="36"/>
                  </a:moveTo>
                  <a:cubicBezTo>
                    <a:pt x="31" y="39"/>
                    <a:pt x="30" y="42"/>
                    <a:pt x="29" y="44"/>
                  </a:cubicBezTo>
                  <a:cubicBezTo>
                    <a:pt x="28" y="48"/>
                    <a:pt x="27" y="51"/>
                    <a:pt x="28" y="55"/>
                  </a:cubicBezTo>
                  <a:cubicBezTo>
                    <a:pt x="28" y="53"/>
                    <a:pt x="29" y="51"/>
                    <a:pt x="29" y="49"/>
                  </a:cubicBezTo>
                  <a:cubicBezTo>
                    <a:pt x="31" y="45"/>
                    <a:pt x="32" y="41"/>
                    <a:pt x="32" y="36"/>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91" name="Freeform 47"/>
            <p:cNvSpPr>
              <a:spLocks noEditPoints="1"/>
            </p:cNvSpPr>
            <p:nvPr/>
          </p:nvSpPr>
          <p:spPr bwMode="auto">
            <a:xfrm>
              <a:off x="895350" y="3316288"/>
              <a:ext cx="363538" cy="328613"/>
            </a:xfrm>
            <a:custGeom>
              <a:avLst/>
              <a:gdLst>
                <a:gd name="T0" fmla="*/ 50 w 161"/>
                <a:gd name="T1" fmla="*/ 8 h 146"/>
                <a:gd name="T2" fmla="*/ 60 w 161"/>
                <a:gd name="T3" fmla="*/ 25 h 146"/>
                <a:gd name="T4" fmla="*/ 54 w 161"/>
                <a:gd name="T5" fmla="*/ 17 h 146"/>
                <a:gd name="T6" fmla="*/ 63 w 161"/>
                <a:gd name="T7" fmla="*/ 34 h 146"/>
                <a:gd name="T8" fmla="*/ 49 w 161"/>
                <a:gd name="T9" fmla="*/ 37 h 146"/>
                <a:gd name="T10" fmla="*/ 41 w 161"/>
                <a:gd name="T11" fmla="*/ 13 h 146"/>
                <a:gd name="T12" fmla="*/ 16 w 161"/>
                <a:gd name="T13" fmla="*/ 62 h 146"/>
                <a:gd name="T14" fmla="*/ 34 w 161"/>
                <a:gd name="T15" fmla="*/ 92 h 146"/>
                <a:gd name="T16" fmla="*/ 27 w 161"/>
                <a:gd name="T17" fmla="*/ 146 h 146"/>
                <a:gd name="T18" fmla="*/ 33 w 161"/>
                <a:gd name="T19" fmla="*/ 104 h 146"/>
                <a:gd name="T20" fmla="*/ 26 w 161"/>
                <a:gd name="T21" fmla="*/ 102 h 146"/>
                <a:gd name="T22" fmla="*/ 30 w 161"/>
                <a:gd name="T23" fmla="*/ 101 h 146"/>
                <a:gd name="T24" fmla="*/ 4 w 161"/>
                <a:gd name="T25" fmla="*/ 60 h 146"/>
                <a:gd name="T26" fmla="*/ 41 w 161"/>
                <a:gd name="T27" fmla="*/ 10 h 146"/>
                <a:gd name="T28" fmla="*/ 51 w 161"/>
                <a:gd name="T29" fmla="*/ 4 h 146"/>
                <a:gd name="T30" fmla="*/ 145 w 161"/>
                <a:gd name="T31" fmla="*/ 13 h 146"/>
                <a:gd name="T32" fmla="*/ 142 w 161"/>
                <a:gd name="T33" fmla="*/ 0 h 146"/>
                <a:gd name="T34" fmla="*/ 141 w 161"/>
                <a:gd name="T35" fmla="*/ 33 h 146"/>
                <a:gd name="T36" fmla="*/ 50 w 161"/>
                <a:gd name="T37" fmla="*/ 8 h 146"/>
                <a:gd name="T38" fmla="*/ 137 w 161"/>
                <a:gd name="T39" fmla="*/ 31 h 146"/>
                <a:gd name="T40" fmla="*/ 148 w 161"/>
                <a:gd name="T41" fmla="*/ 16 h 146"/>
                <a:gd name="T42" fmla="*/ 70 w 161"/>
                <a:gd name="T43" fmla="*/ 8 h 146"/>
                <a:gd name="T44" fmla="*/ 137 w 161"/>
                <a:gd name="T45" fmla="*/ 31 h 146"/>
                <a:gd name="T46" fmla="*/ 26 w 161"/>
                <a:gd name="T47" fmla="*/ 84 h 146"/>
                <a:gd name="T48" fmla="*/ 22 w 161"/>
                <a:gd name="T49" fmla="*/ 16 h 146"/>
                <a:gd name="T50" fmla="*/ 26 w 161"/>
                <a:gd name="T51" fmla="*/ 84 h 146"/>
                <a:gd name="T52" fmla="*/ 57 w 161"/>
                <a:gd name="T53" fmla="*/ 28 h 146"/>
                <a:gd name="T54" fmla="*/ 46 w 161"/>
                <a:gd name="T55" fmla="*/ 16 h 146"/>
                <a:gd name="T56" fmla="*/ 57 w 161"/>
                <a:gd name="T57" fmla="*/ 28 h 146"/>
                <a:gd name="T58" fmla="*/ 57 w 161"/>
                <a:gd name="T59" fmla="*/ 31 h 146"/>
                <a:gd name="T60" fmla="*/ 46 w 161"/>
                <a:gd name="T61" fmla="*/ 28 h 146"/>
                <a:gd name="T62" fmla="*/ 57 w 161"/>
                <a:gd name="T63" fmla="*/ 31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61" h="146">
                  <a:moveTo>
                    <a:pt x="50" y="8"/>
                  </a:moveTo>
                  <a:cubicBezTo>
                    <a:pt x="55" y="14"/>
                    <a:pt x="53" y="20"/>
                    <a:pt x="60" y="25"/>
                  </a:cubicBezTo>
                  <a:cubicBezTo>
                    <a:pt x="62" y="23"/>
                    <a:pt x="58" y="18"/>
                    <a:pt x="54" y="17"/>
                  </a:cubicBezTo>
                  <a:cubicBezTo>
                    <a:pt x="64" y="13"/>
                    <a:pt x="65" y="25"/>
                    <a:pt x="63" y="34"/>
                  </a:cubicBezTo>
                  <a:cubicBezTo>
                    <a:pt x="59" y="36"/>
                    <a:pt x="55" y="37"/>
                    <a:pt x="49" y="37"/>
                  </a:cubicBezTo>
                  <a:cubicBezTo>
                    <a:pt x="43" y="31"/>
                    <a:pt x="43" y="19"/>
                    <a:pt x="41" y="13"/>
                  </a:cubicBezTo>
                  <a:cubicBezTo>
                    <a:pt x="14" y="14"/>
                    <a:pt x="9" y="41"/>
                    <a:pt x="16" y="62"/>
                  </a:cubicBezTo>
                  <a:cubicBezTo>
                    <a:pt x="19" y="72"/>
                    <a:pt x="30" y="81"/>
                    <a:pt x="34" y="92"/>
                  </a:cubicBezTo>
                  <a:cubicBezTo>
                    <a:pt x="41" y="111"/>
                    <a:pt x="38" y="129"/>
                    <a:pt x="27" y="146"/>
                  </a:cubicBezTo>
                  <a:cubicBezTo>
                    <a:pt x="28" y="137"/>
                    <a:pt x="39" y="121"/>
                    <a:pt x="33" y="104"/>
                  </a:cubicBezTo>
                  <a:cubicBezTo>
                    <a:pt x="31" y="102"/>
                    <a:pt x="29" y="102"/>
                    <a:pt x="26" y="102"/>
                  </a:cubicBezTo>
                  <a:cubicBezTo>
                    <a:pt x="26" y="100"/>
                    <a:pt x="28" y="101"/>
                    <a:pt x="30" y="101"/>
                  </a:cubicBezTo>
                  <a:cubicBezTo>
                    <a:pt x="28" y="89"/>
                    <a:pt x="7" y="79"/>
                    <a:pt x="4" y="60"/>
                  </a:cubicBezTo>
                  <a:cubicBezTo>
                    <a:pt x="1" y="34"/>
                    <a:pt x="12" y="6"/>
                    <a:pt x="41" y="10"/>
                  </a:cubicBezTo>
                  <a:cubicBezTo>
                    <a:pt x="45" y="9"/>
                    <a:pt x="47" y="5"/>
                    <a:pt x="51" y="4"/>
                  </a:cubicBezTo>
                  <a:cubicBezTo>
                    <a:pt x="86" y="1"/>
                    <a:pt x="128" y="46"/>
                    <a:pt x="145" y="13"/>
                  </a:cubicBezTo>
                  <a:cubicBezTo>
                    <a:pt x="146" y="6"/>
                    <a:pt x="144" y="3"/>
                    <a:pt x="142" y="0"/>
                  </a:cubicBezTo>
                  <a:cubicBezTo>
                    <a:pt x="161" y="2"/>
                    <a:pt x="149" y="29"/>
                    <a:pt x="141" y="33"/>
                  </a:cubicBezTo>
                  <a:cubicBezTo>
                    <a:pt x="111" y="47"/>
                    <a:pt x="71" y="4"/>
                    <a:pt x="50" y="8"/>
                  </a:cubicBezTo>
                  <a:close/>
                  <a:moveTo>
                    <a:pt x="137" y="31"/>
                  </a:moveTo>
                  <a:cubicBezTo>
                    <a:pt x="142" y="29"/>
                    <a:pt x="151" y="17"/>
                    <a:pt x="148" y="16"/>
                  </a:cubicBezTo>
                  <a:cubicBezTo>
                    <a:pt x="130" y="43"/>
                    <a:pt x="93" y="14"/>
                    <a:pt x="70" y="8"/>
                  </a:cubicBezTo>
                  <a:cubicBezTo>
                    <a:pt x="87" y="21"/>
                    <a:pt x="105" y="33"/>
                    <a:pt x="137" y="31"/>
                  </a:cubicBezTo>
                  <a:close/>
                  <a:moveTo>
                    <a:pt x="26" y="84"/>
                  </a:moveTo>
                  <a:cubicBezTo>
                    <a:pt x="10" y="71"/>
                    <a:pt x="7" y="27"/>
                    <a:pt x="22" y="16"/>
                  </a:cubicBezTo>
                  <a:cubicBezTo>
                    <a:pt x="0" y="29"/>
                    <a:pt x="5" y="78"/>
                    <a:pt x="26" y="84"/>
                  </a:cubicBezTo>
                  <a:close/>
                  <a:moveTo>
                    <a:pt x="57" y="28"/>
                  </a:moveTo>
                  <a:cubicBezTo>
                    <a:pt x="55" y="22"/>
                    <a:pt x="53" y="16"/>
                    <a:pt x="46" y="16"/>
                  </a:cubicBezTo>
                  <a:cubicBezTo>
                    <a:pt x="46" y="23"/>
                    <a:pt x="50" y="27"/>
                    <a:pt x="57" y="28"/>
                  </a:cubicBezTo>
                  <a:close/>
                  <a:moveTo>
                    <a:pt x="57" y="31"/>
                  </a:moveTo>
                  <a:cubicBezTo>
                    <a:pt x="51" y="33"/>
                    <a:pt x="49" y="24"/>
                    <a:pt x="46" y="28"/>
                  </a:cubicBezTo>
                  <a:cubicBezTo>
                    <a:pt x="47" y="31"/>
                    <a:pt x="56" y="40"/>
                    <a:pt x="57" y="31"/>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92" name="Freeform 48"/>
            <p:cNvSpPr>
              <a:spLocks noEditPoints="1"/>
            </p:cNvSpPr>
            <p:nvPr/>
          </p:nvSpPr>
          <p:spPr bwMode="auto">
            <a:xfrm>
              <a:off x="903288" y="3313113"/>
              <a:ext cx="336550" cy="338138"/>
            </a:xfrm>
            <a:custGeom>
              <a:avLst/>
              <a:gdLst>
                <a:gd name="T0" fmla="*/ 81 w 150"/>
                <a:gd name="T1" fmla="*/ 22 h 150"/>
                <a:gd name="T2" fmla="*/ 52 w 150"/>
                <a:gd name="T3" fmla="*/ 17 h 150"/>
                <a:gd name="T4" fmla="*/ 60 w 150"/>
                <a:gd name="T5" fmla="*/ 35 h 150"/>
                <a:gd name="T6" fmla="*/ 45 w 150"/>
                <a:gd name="T7" fmla="*/ 39 h 150"/>
                <a:gd name="T8" fmla="*/ 39 w 150"/>
                <a:gd name="T9" fmla="*/ 20 h 150"/>
                <a:gd name="T10" fmla="*/ 14 w 150"/>
                <a:gd name="T11" fmla="*/ 63 h 150"/>
                <a:gd name="T12" fmla="*/ 25 w 150"/>
                <a:gd name="T13" fmla="*/ 148 h 150"/>
                <a:gd name="T14" fmla="*/ 26 w 150"/>
                <a:gd name="T15" fmla="*/ 137 h 150"/>
                <a:gd name="T16" fmla="*/ 23 w 150"/>
                <a:gd name="T17" fmla="*/ 104 h 150"/>
                <a:gd name="T18" fmla="*/ 26 w 150"/>
                <a:gd name="T19" fmla="*/ 101 h 150"/>
                <a:gd name="T20" fmla="*/ 1 w 150"/>
                <a:gd name="T21" fmla="*/ 61 h 150"/>
                <a:gd name="T22" fmla="*/ 38 w 150"/>
                <a:gd name="T23" fmla="*/ 10 h 150"/>
                <a:gd name="T24" fmla="*/ 91 w 150"/>
                <a:gd name="T25" fmla="*/ 16 h 150"/>
                <a:gd name="T26" fmla="*/ 139 w 150"/>
                <a:gd name="T27" fmla="*/ 2 h 150"/>
                <a:gd name="T28" fmla="*/ 150 w 150"/>
                <a:gd name="T29" fmla="*/ 12 h 150"/>
                <a:gd name="T30" fmla="*/ 82 w 150"/>
                <a:gd name="T31" fmla="*/ 20 h 150"/>
                <a:gd name="T32" fmla="*/ 141 w 150"/>
                <a:gd name="T33" fmla="*/ 2 h 150"/>
                <a:gd name="T34" fmla="*/ 143 w 150"/>
                <a:gd name="T35" fmla="*/ 14 h 150"/>
                <a:gd name="T36" fmla="*/ 44 w 150"/>
                <a:gd name="T37" fmla="*/ 9 h 150"/>
                <a:gd name="T38" fmla="*/ 38 w 150"/>
                <a:gd name="T39" fmla="*/ 12 h 150"/>
                <a:gd name="T40" fmla="*/ 2 w 150"/>
                <a:gd name="T41" fmla="*/ 60 h 150"/>
                <a:gd name="T42" fmla="*/ 28 w 150"/>
                <a:gd name="T43" fmla="*/ 102 h 150"/>
                <a:gd name="T44" fmla="*/ 30 w 150"/>
                <a:gd name="T45" fmla="*/ 104 h 150"/>
                <a:gd name="T46" fmla="*/ 32 w 150"/>
                <a:gd name="T47" fmla="*/ 116 h 150"/>
                <a:gd name="T48" fmla="*/ 31 w 150"/>
                <a:gd name="T49" fmla="*/ 93 h 150"/>
                <a:gd name="T50" fmla="*/ 11 w 150"/>
                <a:gd name="T51" fmla="*/ 61 h 150"/>
                <a:gd name="T52" fmla="*/ 23 w 150"/>
                <a:gd name="T53" fmla="*/ 85 h 150"/>
                <a:gd name="T54" fmla="*/ 19 w 150"/>
                <a:gd name="T55" fmla="*/ 17 h 150"/>
                <a:gd name="T56" fmla="*/ 39 w 150"/>
                <a:gd name="T57" fmla="*/ 13 h 150"/>
                <a:gd name="T58" fmla="*/ 42 w 150"/>
                <a:gd name="T59" fmla="*/ 29 h 150"/>
                <a:gd name="T60" fmla="*/ 48 w 150"/>
                <a:gd name="T61" fmla="*/ 29 h 150"/>
                <a:gd name="T62" fmla="*/ 55 w 150"/>
                <a:gd name="T63" fmla="*/ 32 h 150"/>
                <a:gd name="T64" fmla="*/ 42 w 150"/>
                <a:gd name="T65" fmla="*/ 30 h 150"/>
                <a:gd name="T66" fmla="*/ 60 w 150"/>
                <a:gd name="T67" fmla="*/ 27 h 150"/>
                <a:gd name="T68" fmla="*/ 58 w 150"/>
                <a:gd name="T69" fmla="*/ 25 h 150"/>
                <a:gd name="T70" fmla="*/ 56 w 150"/>
                <a:gd name="T71" fmla="*/ 27 h 150"/>
                <a:gd name="T72" fmla="*/ 50 w 150"/>
                <a:gd name="T73" fmla="*/ 18 h 150"/>
                <a:gd name="T74" fmla="*/ 45 w 150"/>
                <a:gd name="T75" fmla="*/ 9 h 150"/>
                <a:gd name="T76" fmla="*/ 57 w 150"/>
                <a:gd name="T77" fmla="*/ 25 h 150"/>
                <a:gd name="T78" fmla="*/ 53 w 150"/>
                <a:gd name="T79" fmla="*/ 33 h 150"/>
                <a:gd name="T80" fmla="*/ 44 w 150"/>
                <a:gd name="T81" fmla="*/ 29 h 150"/>
                <a:gd name="T82" fmla="*/ 8 w 150"/>
                <a:gd name="T83" fmla="*/ 46 h 150"/>
                <a:gd name="T84" fmla="*/ 146 w 150"/>
                <a:gd name="T85" fmla="*/ 18 h 150"/>
                <a:gd name="T86" fmla="*/ 134 w 150"/>
                <a:gd name="T87" fmla="*/ 33 h 150"/>
                <a:gd name="T88" fmla="*/ 67 w 150"/>
                <a:gd name="T89" fmla="*/ 9 h 150"/>
                <a:gd name="T90" fmla="*/ 145 w 150"/>
                <a:gd name="T91" fmla="*/ 16 h 150"/>
                <a:gd name="T92" fmla="*/ 133 w 150"/>
                <a:gd name="T93" fmla="*/ 31 h 150"/>
                <a:gd name="T94" fmla="*/ 71 w 150"/>
                <a:gd name="T95" fmla="*/ 11 h 150"/>
                <a:gd name="T96" fmla="*/ 54 w 150"/>
                <a:gd name="T97" fmla="*/ 30 h 150"/>
                <a:gd name="T98" fmla="*/ 43 w 150"/>
                <a:gd name="T99" fmla="*/ 16 h 150"/>
                <a:gd name="T100" fmla="*/ 43 w 150"/>
                <a:gd name="T101" fmla="*/ 17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50" h="150">
                  <a:moveTo>
                    <a:pt x="150" y="12"/>
                  </a:moveTo>
                  <a:cubicBezTo>
                    <a:pt x="150" y="20"/>
                    <a:pt x="143" y="32"/>
                    <a:pt x="138" y="34"/>
                  </a:cubicBezTo>
                  <a:cubicBezTo>
                    <a:pt x="120" y="43"/>
                    <a:pt x="99" y="32"/>
                    <a:pt x="81" y="22"/>
                  </a:cubicBezTo>
                  <a:cubicBezTo>
                    <a:pt x="69" y="15"/>
                    <a:pt x="57" y="9"/>
                    <a:pt x="48" y="10"/>
                  </a:cubicBezTo>
                  <a:cubicBezTo>
                    <a:pt x="50" y="12"/>
                    <a:pt x="51" y="15"/>
                    <a:pt x="52" y="17"/>
                  </a:cubicBezTo>
                  <a:cubicBezTo>
                    <a:pt x="52" y="17"/>
                    <a:pt x="52" y="17"/>
                    <a:pt x="52" y="17"/>
                  </a:cubicBezTo>
                  <a:cubicBezTo>
                    <a:pt x="54" y="16"/>
                    <a:pt x="56" y="16"/>
                    <a:pt x="58" y="17"/>
                  </a:cubicBezTo>
                  <a:cubicBezTo>
                    <a:pt x="61" y="19"/>
                    <a:pt x="61" y="24"/>
                    <a:pt x="61" y="27"/>
                  </a:cubicBezTo>
                  <a:cubicBezTo>
                    <a:pt x="61" y="30"/>
                    <a:pt x="61" y="33"/>
                    <a:pt x="60" y="35"/>
                  </a:cubicBezTo>
                  <a:cubicBezTo>
                    <a:pt x="60" y="35"/>
                    <a:pt x="60" y="35"/>
                    <a:pt x="60" y="35"/>
                  </a:cubicBezTo>
                  <a:cubicBezTo>
                    <a:pt x="60" y="36"/>
                    <a:pt x="60" y="36"/>
                    <a:pt x="60" y="36"/>
                  </a:cubicBezTo>
                  <a:cubicBezTo>
                    <a:pt x="57" y="38"/>
                    <a:pt x="52" y="39"/>
                    <a:pt x="45" y="39"/>
                  </a:cubicBezTo>
                  <a:cubicBezTo>
                    <a:pt x="45" y="39"/>
                    <a:pt x="45" y="39"/>
                    <a:pt x="45" y="39"/>
                  </a:cubicBezTo>
                  <a:cubicBezTo>
                    <a:pt x="45" y="38"/>
                    <a:pt x="45" y="38"/>
                    <a:pt x="45" y="38"/>
                  </a:cubicBezTo>
                  <a:cubicBezTo>
                    <a:pt x="41" y="34"/>
                    <a:pt x="40" y="26"/>
                    <a:pt x="39" y="20"/>
                  </a:cubicBezTo>
                  <a:cubicBezTo>
                    <a:pt x="39" y="18"/>
                    <a:pt x="38" y="16"/>
                    <a:pt x="38" y="14"/>
                  </a:cubicBezTo>
                  <a:cubicBezTo>
                    <a:pt x="21" y="15"/>
                    <a:pt x="11" y="27"/>
                    <a:pt x="11" y="47"/>
                  </a:cubicBezTo>
                  <a:cubicBezTo>
                    <a:pt x="11" y="52"/>
                    <a:pt x="12" y="58"/>
                    <a:pt x="14" y="63"/>
                  </a:cubicBezTo>
                  <a:cubicBezTo>
                    <a:pt x="15" y="68"/>
                    <a:pt x="18" y="72"/>
                    <a:pt x="22" y="77"/>
                  </a:cubicBezTo>
                  <a:cubicBezTo>
                    <a:pt x="26" y="82"/>
                    <a:pt x="30" y="87"/>
                    <a:pt x="32" y="93"/>
                  </a:cubicBezTo>
                  <a:cubicBezTo>
                    <a:pt x="39" y="111"/>
                    <a:pt x="36" y="130"/>
                    <a:pt x="25" y="148"/>
                  </a:cubicBezTo>
                  <a:cubicBezTo>
                    <a:pt x="23" y="150"/>
                    <a:pt x="23" y="150"/>
                    <a:pt x="23" y="150"/>
                  </a:cubicBezTo>
                  <a:cubicBezTo>
                    <a:pt x="23" y="147"/>
                    <a:pt x="23" y="147"/>
                    <a:pt x="23" y="147"/>
                  </a:cubicBezTo>
                  <a:cubicBezTo>
                    <a:pt x="24" y="144"/>
                    <a:pt x="25" y="141"/>
                    <a:pt x="26" y="137"/>
                  </a:cubicBezTo>
                  <a:cubicBezTo>
                    <a:pt x="28" y="131"/>
                    <a:pt x="31" y="123"/>
                    <a:pt x="31" y="116"/>
                  </a:cubicBezTo>
                  <a:cubicBezTo>
                    <a:pt x="31" y="112"/>
                    <a:pt x="30" y="108"/>
                    <a:pt x="29" y="105"/>
                  </a:cubicBezTo>
                  <a:cubicBezTo>
                    <a:pt x="28" y="104"/>
                    <a:pt x="26" y="104"/>
                    <a:pt x="23" y="104"/>
                  </a:cubicBezTo>
                  <a:cubicBezTo>
                    <a:pt x="22" y="104"/>
                    <a:pt x="22" y="104"/>
                    <a:pt x="22" y="104"/>
                  </a:cubicBezTo>
                  <a:cubicBezTo>
                    <a:pt x="22" y="103"/>
                    <a:pt x="22" y="103"/>
                    <a:pt x="22" y="103"/>
                  </a:cubicBezTo>
                  <a:cubicBezTo>
                    <a:pt x="22" y="101"/>
                    <a:pt x="24" y="101"/>
                    <a:pt x="26" y="101"/>
                  </a:cubicBezTo>
                  <a:cubicBezTo>
                    <a:pt x="26" y="101"/>
                    <a:pt x="26" y="101"/>
                    <a:pt x="26" y="101"/>
                  </a:cubicBezTo>
                  <a:cubicBezTo>
                    <a:pt x="25" y="97"/>
                    <a:pt x="21" y="93"/>
                    <a:pt x="17" y="88"/>
                  </a:cubicBezTo>
                  <a:cubicBezTo>
                    <a:pt x="10" y="81"/>
                    <a:pt x="2" y="72"/>
                    <a:pt x="1" y="61"/>
                  </a:cubicBezTo>
                  <a:cubicBezTo>
                    <a:pt x="0" y="58"/>
                    <a:pt x="0" y="55"/>
                    <a:pt x="0" y="52"/>
                  </a:cubicBezTo>
                  <a:cubicBezTo>
                    <a:pt x="0" y="37"/>
                    <a:pt x="5" y="24"/>
                    <a:pt x="13" y="17"/>
                  </a:cubicBezTo>
                  <a:cubicBezTo>
                    <a:pt x="20" y="11"/>
                    <a:pt x="28" y="9"/>
                    <a:pt x="38" y="10"/>
                  </a:cubicBezTo>
                  <a:cubicBezTo>
                    <a:pt x="40" y="10"/>
                    <a:pt x="41" y="9"/>
                    <a:pt x="43" y="7"/>
                  </a:cubicBezTo>
                  <a:cubicBezTo>
                    <a:pt x="44" y="6"/>
                    <a:pt x="46" y="5"/>
                    <a:pt x="48" y="4"/>
                  </a:cubicBezTo>
                  <a:cubicBezTo>
                    <a:pt x="62" y="3"/>
                    <a:pt x="77" y="9"/>
                    <a:pt x="91" y="16"/>
                  </a:cubicBezTo>
                  <a:cubicBezTo>
                    <a:pt x="113" y="25"/>
                    <a:pt x="131" y="33"/>
                    <a:pt x="141" y="13"/>
                  </a:cubicBezTo>
                  <a:cubicBezTo>
                    <a:pt x="142" y="12"/>
                    <a:pt x="142" y="11"/>
                    <a:pt x="142" y="10"/>
                  </a:cubicBezTo>
                  <a:cubicBezTo>
                    <a:pt x="142" y="7"/>
                    <a:pt x="140" y="4"/>
                    <a:pt x="139" y="2"/>
                  </a:cubicBezTo>
                  <a:cubicBezTo>
                    <a:pt x="138" y="0"/>
                    <a:pt x="138" y="0"/>
                    <a:pt x="138" y="0"/>
                  </a:cubicBezTo>
                  <a:cubicBezTo>
                    <a:pt x="139" y="0"/>
                    <a:pt x="139" y="0"/>
                    <a:pt x="139" y="0"/>
                  </a:cubicBezTo>
                  <a:cubicBezTo>
                    <a:pt x="146" y="1"/>
                    <a:pt x="150" y="5"/>
                    <a:pt x="150" y="12"/>
                  </a:cubicBezTo>
                  <a:close/>
                  <a:moveTo>
                    <a:pt x="45" y="9"/>
                  </a:moveTo>
                  <a:cubicBezTo>
                    <a:pt x="47" y="9"/>
                    <a:pt x="47" y="9"/>
                    <a:pt x="47" y="9"/>
                  </a:cubicBezTo>
                  <a:cubicBezTo>
                    <a:pt x="56" y="7"/>
                    <a:pt x="68" y="13"/>
                    <a:pt x="82" y="20"/>
                  </a:cubicBezTo>
                  <a:cubicBezTo>
                    <a:pt x="100" y="30"/>
                    <a:pt x="120" y="41"/>
                    <a:pt x="138" y="33"/>
                  </a:cubicBezTo>
                  <a:cubicBezTo>
                    <a:pt x="142" y="31"/>
                    <a:pt x="148" y="20"/>
                    <a:pt x="148" y="12"/>
                  </a:cubicBezTo>
                  <a:cubicBezTo>
                    <a:pt x="148" y="8"/>
                    <a:pt x="147" y="3"/>
                    <a:pt x="141" y="2"/>
                  </a:cubicBezTo>
                  <a:cubicBezTo>
                    <a:pt x="142" y="4"/>
                    <a:pt x="143" y="7"/>
                    <a:pt x="143" y="10"/>
                  </a:cubicBezTo>
                  <a:cubicBezTo>
                    <a:pt x="143" y="11"/>
                    <a:pt x="143" y="13"/>
                    <a:pt x="143" y="14"/>
                  </a:cubicBezTo>
                  <a:cubicBezTo>
                    <a:pt x="143" y="14"/>
                    <a:pt x="143" y="14"/>
                    <a:pt x="143" y="14"/>
                  </a:cubicBezTo>
                  <a:cubicBezTo>
                    <a:pt x="132" y="35"/>
                    <a:pt x="112" y="26"/>
                    <a:pt x="91" y="17"/>
                  </a:cubicBezTo>
                  <a:cubicBezTo>
                    <a:pt x="76" y="11"/>
                    <a:pt x="62" y="5"/>
                    <a:pt x="48" y="6"/>
                  </a:cubicBezTo>
                  <a:cubicBezTo>
                    <a:pt x="46" y="6"/>
                    <a:pt x="45" y="7"/>
                    <a:pt x="44" y="9"/>
                  </a:cubicBezTo>
                  <a:cubicBezTo>
                    <a:pt x="42" y="10"/>
                    <a:pt x="41" y="11"/>
                    <a:pt x="39" y="12"/>
                  </a:cubicBezTo>
                  <a:cubicBezTo>
                    <a:pt x="38" y="12"/>
                    <a:pt x="38" y="12"/>
                    <a:pt x="38" y="12"/>
                  </a:cubicBezTo>
                  <a:cubicBezTo>
                    <a:pt x="38" y="12"/>
                    <a:pt x="38" y="12"/>
                    <a:pt x="38" y="12"/>
                  </a:cubicBezTo>
                  <a:cubicBezTo>
                    <a:pt x="29" y="10"/>
                    <a:pt x="20" y="13"/>
                    <a:pt x="14" y="18"/>
                  </a:cubicBezTo>
                  <a:cubicBezTo>
                    <a:pt x="6" y="25"/>
                    <a:pt x="2" y="37"/>
                    <a:pt x="2" y="52"/>
                  </a:cubicBezTo>
                  <a:cubicBezTo>
                    <a:pt x="2" y="55"/>
                    <a:pt x="2" y="58"/>
                    <a:pt x="2" y="60"/>
                  </a:cubicBezTo>
                  <a:cubicBezTo>
                    <a:pt x="4" y="72"/>
                    <a:pt x="11" y="80"/>
                    <a:pt x="18" y="87"/>
                  </a:cubicBezTo>
                  <a:cubicBezTo>
                    <a:pt x="23" y="92"/>
                    <a:pt x="27" y="97"/>
                    <a:pt x="28" y="102"/>
                  </a:cubicBezTo>
                  <a:cubicBezTo>
                    <a:pt x="28" y="102"/>
                    <a:pt x="28" y="102"/>
                    <a:pt x="28" y="102"/>
                  </a:cubicBezTo>
                  <a:cubicBezTo>
                    <a:pt x="27" y="102"/>
                    <a:pt x="27" y="102"/>
                    <a:pt x="27" y="102"/>
                  </a:cubicBezTo>
                  <a:cubicBezTo>
                    <a:pt x="27" y="102"/>
                    <a:pt x="27" y="102"/>
                    <a:pt x="27" y="102"/>
                  </a:cubicBezTo>
                  <a:cubicBezTo>
                    <a:pt x="28" y="103"/>
                    <a:pt x="29" y="103"/>
                    <a:pt x="30" y="104"/>
                  </a:cubicBezTo>
                  <a:cubicBezTo>
                    <a:pt x="31" y="104"/>
                    <a:pt x="31" y="104"/>
                    <a:pt x="31" y="104"/>
                  </a:cubicBezTo>
                  <a:cubicBezTo>
                    <a:pt x="31" y="104"/>
                    <a:pt x="31" y="104"/>
                    <a:pt x="31" y="104"/>
                  </a:cubicBezTo>
                  <a:cubicBezTo>
                    <a:pt x="32" y="108"/>
                    <a:pt x="32" y="112"/>
                    <a:pt x="32" y="116"/>
                  </a:cubicBezTo>
                  <a:cubicBezTo>
                    <a:pt x="32" y="124"/>
                    <a:pt x="30" y="131"/>
                    <a:pt x="28" y="138"/>
                  </a:cubicBezTo>
                  <a:cubicBezTo>
                    <a:pt x="27" y="140"/>
                    <a:pt x="26" y="141"/>
                    <a:pt x="26" y="143"/>
                  </a:cubicBezTo>
                  <a:cubicBezTo>
                    <a:pt x="35" y="127"/>
                    <a:pt x="37" y="110"/>
                    <a:pt x="31" y="93"/>
                  </a:cubicBezTo>
                  <a:cubicBezTo>
                    <a:pt x="28" y="88"/>
                    <a:pt x="25" y="83"/>
                    <a:pt x="21" y="78"/>
                  </a:cubicBezTo>
                  <a:cubicBezTo>
                    <a:pt x="17" y="73"/>
                    <a:pt x="14" y="69"/>
                    <a:pt x="12" y="64"/>
                  </a:cubicBezTo>
                  <a:cubicBezTo>
                    <a:pt x="12" y="63"/>
                    <a:pt x="12" y="62"/>
                    <a:pt x="11" y="61"/>
                  </a:cubicBezTo>
                  <a:cubicBezTo>
                    <a:pt x="13" y="71"/>
                    <a:pt x="17" y="79"/>
                    <a:pt x="23" y="84"/>
                  </a:cubicBezTo>
                  <a:cubicBezTo>
                    <a:pt x="26" y="86"/>
                    <a:pt x="26" y="86"/>
                    <a:pt x="26" y="86"/>
                  </a:cubicBezTo>
                  <a:cubicBezTo>
                    <a:pt x="23" y="85"/>
                    <a:pt x="23" y="85"/>
                    <a:pt x="23" y="85"/>
                  </a:cubicBezTo>
                  <a:cubicBezTo>
                    <a:pt x="10" y="82"/>
                    <a:pt x="4" y="64"/>
                    <a:pt x="4" y="49"/>
                  </a:cubicBezTo>
                  <a:cubicBezTo>
                    <a:pt x="4" y="34"/>
                    <a:pt x="9" y="21"/>
                    <a:pt x="18" y="16"/>
                  </a:cubicBezTo>
                  <a:cubicBezTo>
                    <a:pt x="19" y="17"/>
                    <a:pt x="19" y="17"/>
                    <a:pt x="19" y="17"/>
                  </a:cubicBezTo>
                  <a:cubicBezTo>
                    <a:pt x="15" y="21"/>
                    <a:pt x="12" y="28"/>
                    <a:pt x="10" y="37"/>
                  </a:cubicBezTo>
                  <a:cubicBezTo>
                    <a:pt x="13" y="22"/>
                    <a:pt x="23" y="14"/>
                    <a:pt x="38" y="13"/>
                  </a:cubicBezTo>
                  <a:cubicBezTo>
                    <a:pt x="39" y="13"/>
                    <a:pt x="39" y="13"/>
                    <a:pt x="39" y="13"/>
                  </a:cubicBezTo>
                  <a:cubicBezTo>
                    <a:pt x="39" y="13"/>
                    <a:pt x="39" y="13"/>
                    <a:pt x="39" y="13"/>
                  </a:cubicBezTo>
                  <a:cubicBezTo>
                    <a:pt x="40" y="15"/>
                    <a:pt x="40" y="18"/>
                    <a:pt x="40" y="20"/>
                  </a:cubicBezTo>
                  <a:cubicBezTo>
                    <a:pt x="41" y="23"/>
                    <a:pt x="41" y="26"/>
                    <a:pt x="42" y="29"/>
                  </a:cubicBezTo>
                  <a:cubicBezTo>
                    <a:pt x="42" y="29"/>
                    <a:pt x="42" y="29"/>
                    <a:pt x="42" y="29"/>
                  </a:cubicBezTo>
                  <a:cubicBezTo>
                    <a:pt x="43" y="28"/>
                    <a:pt x="44" y="27"/>
                    <a:pt x="44" y="27"/>
                  </a:cubicBezTo>
                  <a:cubicBezTo>
                    <a:pt x="46" y="27"/>
                    <a:pt x="47" y="28"/>
                    <a:pt x="48" y="29"/>
                  </a:cubicBezTo>
                  <a:cubicBezTo>
                    <a:pt x="50" y="31"/>
                    <a:pt x="52" y="32"/>
                    <a:pt x="54" y="31"/>
                  </a:cubicBezTo>
                  <a:cubicBezTo>
                    <a:pt x="55" y="31"/>
                    <a:pt x="55" y="31"/>
                    <a:pt x="55" y="31"/>
                  </a:cubicBezTo>
                  <a:cubicBezTo>
                    <a:pt x="55" y="32"/>
                    <a:pt x="55" y="32"/>
                    <a:pt x="55" y="32"/>
                  </a:cubicBezTo>
                  <a:cubicBezTo>
                    <a:pt x="54" y="35"/>
                    <a:pt x="53" y="36"/>
                    <a:pt x="52" y="37"/>
                  </a:cubicBezTo>
                  <a:cubicBezTo>
                    <a:pt x="48" y="38"/>
                    <a:pt x="43" y="32"/>
                    <a:pt x="42" y="30"/>
                  </a:cubicBezTo>
                  <a:cubicBezTo>
                    <a:pt x="42" y="30"/>
                    <a:pt x="42" y="30"/>
                    <a:pt x="42" y="30"/>
                  </a:cubicBezTo>
                  <a:cubicBezTo>
                    <a:pt x="43" y="33"/>
                    <a:pt x="44" y="35"/>
                    <a:pt x="46" y="37"/>
                  </a:cubicBezTo>
                  <a:cubicBezTo>
                    <a:pt x="52" y="38"/>
                    <a:pt x="56" y="37"/>
                    <a:pt x="59" y="35"/>
                  </a:cubicBezTo>
                  <a:cubicBezTo>
                    <a:pt x="60" y="32"/>
                    <a:pt x="60" y="30"/>
                    <a:pt x="60" y="27"/>
                  </a:cubicBezTo>
                  <a:cubicBezTo>
                    <a:pt x="60" y="23"/>
                    <a:pt x="59" y="20"/>
                    <a:pt x="57" y="18"/>
                  </a:cubicBezTo>
                  <a:cubicBezTo>
                    <a:pt x="56" y="18"/>
                    <a:pt x="55" y="18"/>
                    <a:pt x="53" y="18"/>
                  </a:cubicBezTo>
                  <a:cubicBezTo>
                    <a:pt x="56" y="19"/>
                    <a:pt x="58" y="22"/>
                    <a:pt x="58" y="25"/>
                  </a:cubicBezTo>
                  <a:cubicBezTo>
                    <a:pt x="58" y="26"/>
                    <a:pt x="58" y="26"/>
                    <a:pt x="57" y="27"/>
                  </a:cubicBezTo>
                  <a:cubicBezTo>
                    <a:pt x="57" y="27"/>
                    <a:pt x="57" y="27"/>
                    <a:pt x="57" y="27"/>
                  </a:cubicBezTo>
                  <a:cubicBezTo>
                    <a:pt x="56" y="27"/>
                    <a:pt x="56" y="27"/>
                    <a:pt x="56" y="27"/>
                  </a:cubicBezTo>
                  <a:cubicBezTo>
                    <a:pt x="53" y="24"/>
                    <a:pt x="52" y="21"/>
                    <a:pt x="51" y="19"/>
                  </a:cubicBezTo>
                  <a:cubicBezTo>
                    <a:pt x="49" y="18"/>
                    <a:pt x="49" y="18"/>
                    <a:pt x="49" y="18"/>
                  </a:cubicBezTo>
                  <a:cubicBezTo>
                    <a:pt x="50" y="18"/>
                    <a:pt x="50" y="18"/>
                    <a:pt x="50" y="18"/>
                  </a:cubicBezTo>
                  <a:cubicBezTo>
                    <a:pt x="50" y="17"/>
                    <a:pt x="50" y="17"/>
                    <a:pt x="50" y="17"/>
                  </a:cubicBezTo>
                  <a:cubicBezTo>
                    <a:pt x="49" y="15"/>
                    <a:pt x="49" y="12"/>
                    <a:pt x="46" y="10"/>
                  </a:cubicBezTo>
                  <a:lnTo>
                    <a:pt x="45" y="9"/>
                  </a:lnTo>
                  <a:close/>
                  <a:moveTo>
                    <a:pt x="57" y="25"/>
                  </a:moveTo>
                  <a:cubicBezTo>
                    <a:pt x="57" y="24"/>
                    <a:pt x="55" y="21"/>
                    <a:pt x="53" y="19"/>
                  </a:cubicBezTo>
                  <a:cubicBezTo>
                    <a:pt x="53" y="21"/>
                    <a:pt x="54" y="23"/>
                    <a:pt x="57" y="25"/>
                  </a:cubicBezTo>
                  <a:close/>
                  <a:moveTo>
                    <a:pt x="44" y="29"/>
                  </a:moveTo>
                  <a:cubicBezTo>
                    <a:pt x="45" y="32"/>
                    <a:pt x="49" y="36"/>
                    <a:pt x="51" y="35"/>
                  </a:cubicBezTo>
                  <a:cubicBezTo>
                    <a:pt x="52" y="35"/>
                    <a:pt x="53" y="34"/>
                    <a:pt x="53" y="33"/>
                  </a:cubicBezTo>
                  <a:cubicBezTo>
                    <a:pt x="51" y="33"/>
                    <a:pt x="49" y="32"/>
                    <a:pt x="47" y="30"/>
                  </a:cubicBezTo>
                  <a:cubicBezTo>
                    <a:pt x="46" y="30"/>
                    <a:pt x="45" y="29"/>
                    <a:pt x="45" y="29"/>
                  </a:cubicBezTo>
                  <a:cubicBezTo>
                    <a:pt x="44" y="29"/>
                    <a:pt x="44" y="29"/>
                    <a:pt x="44" y="29"/>
                  </a:cubicBezTo>
                  <a:close/>
                  <a:moveTo>
                    <a:pt x="5" y="49"/>
                  </a:moveTo>
                  <a:cubicBezTo>
                    <a:pt x="5" y="62"/>
                    <a:pt x="10" y="77"/>
                    <a:pt x="19" y="82"/>
                  </a:cubicBezTo>
                  <a:cubicBezTo>
                    <a:pt x="12" y="74"/>
                    <a:pt x="8" y="58"/>
                    <a:pt x="8" y="46"/>
                  </a:cubicBezTo>
                  <a:cubicBezTo>
                    <a:pt x="8" y="36"/>
                    <a:pt x="10" y="28"/>
                    <a:pt x="13" y="22"/>
                  </a:cubicBezTo>
                  <a:cubicBezTo>
                    <a:pt x="8" y="29"/>
                    <a:pt x="5" y="38"/>
                    <a:pt x="5" y="49"/>
                  </a:cubicBezTo>
                  <a:close/>
                  <a:moveTo>
                    <a:pt x="146" y="18"/>
                  </a:moveTo>
                  <a:cubicBezTo>
                    <a:pt x="146" y="18"/>
                    <a:pt x="146" y="18"/>
                    <a:pt x="146" y="18"/>
                  </a:cubicBezTo>
                  <a:cubicBezTo>
                    <a:pt x="146" y="21"/>
                    <a:pt x="139" y="31"/>
                    <a:pt x="134" y="33"/>
                  </a:cubicBezTo>
                  <a:cubicBezTo>
                    <a:pt x="134" y="33"/>
                    <a:pt x="134" y="33"/>
                    <a:pt x="134" y="33"/>
                  </a:cubicBezTo>
                  <a:cubicBezTo>
                    <a:pt x="103" y="35"/>
                    <a:pt x="85" y="24"/>
                    <a:pt x="66" y="10"/>
                  </a:cubicBezTo>
                  <a:cubicBezTo>
                    <a:pt x="63" y="8"/>
                    <a:pt x="63" y="8"/>
                    <a:pt x="63" y="8"/>
                  </a:cubicBezTo>
                  <a:cubicBezTo>
                    <a:pt x="67" y="9"/>
                    <a:pt x="67" y="9"/>
                    <a:pt x="67" y="9"/>
                  </a:cubicBezTo>
                  <a:cubicBezTo>
                    <a:pt x="73" y="10"/>
                    <a:pt x="80" y="13"/>
                    <a:pt x="88" y="17"/>
                  </a:cubicBezTo>
                  <a:cubicBezTo>
                    <a:pt x="108" y="26"/>
                    <a:pt x="131" y="36"/>
                    <a:pt x="144" y="16"/>
                  </a:cubicBezTo>
                  <a:cubicBezTo>
                    <a:pt x="145" y="16"/>
                    <a:pt x="145" y="16"/>
                    <a:pt x="145" y="16"/>
                  </a:cubicBezTo>
                  <a:cubicBezTo>
                    <a:pt x="145" y="16"/>
                    <a:pt x="145" y="16"/>
                    <a:pt x="145" y="16"/>
                  </a:cubicBezTo>
                  <a:cubicBezTo>
                    <a:pt x="146" y="16"/>
                    <a:pt x="146" y="16"/>
                    <a:pt x="146" y="18"/>
                  </a:cubicBezTo>
                  <a:close/>
                  <a:moveTo>
                    <a:pt x="133" y="31"/>
                  </a:moveTo>
                  <a:cubicBezTo>
                    <a:pt x="138" y="29"/>
                    <a:pt x="144" y="21"/>
                    <a:pt x="145" y="18"/>
                  </a:cubicBezTo>
                  <a:cubicBezTo>
                    <a:pt x="131" y="37"/>
                    <a:pt x="108" y="27"/>
                    <a:pt x="87" y="18"/>
                  </a:cubicBezTo>
                  <a:cubicBezTo>
                    <a:pt x="81" y="15"/>
                    <a:pt x="76" y="13"/>
                    <a:pt x="71" y="11"/>
                  </a:cubicBezTo>
                  <a:cubicBezTo>
                    <a:pt x="88" y="23"/>
                    <a:pt x="105" y="33"/>
                    <a:pt x="133" y="31"/>
                  </a:cubicBezTo>
                  <a:close/>
                  <a:moveTo>
                    <a:pt x="55" y="30"/>
                  </a:moveTo>
                  <a:cubicBezTo>
                    <a:pt x="54" y="30"/>
                    <a:pt x="54" y="30"/>
                    <a:pt x="54" y="30"/>
                  </a:cubicBezTo>
                  <a:cubicBezTo>
                    <a:pt x="47" y="29"/>
                    <a:pt x="42" y="25"/>
                    <a:pt x="42" y="17"/>
                  </a:cubicBezTo>
                  <a:cubicBezTo>
                    <a:pt x="42" y="16"/>
                    <a:pt x="42" y="16"/>
                    <a:pt x="42" y="16"/>
                  </a:cubicBezTo>
                  <a:cubicBezTo>
                    <a:pt x="43" y="16"/>
                    <a:pt x="43" y="16"/>
                    <a:pt x="43" y="16"/>
                  </a:cubicBezTo>
                  <a:cubicBezTo>
                    <a:pt x="50" y="17"/>
                    <a:pt x="53" y="23"/>
                    <a:pt x="55" y="29"/>
                  </a:cubicBezTo>
                  <a:lnTo>
                    <a:pt x="55" y="30"/>
                  </a:lnTo>
                  <a:close/>
                  <a:moveTo>
                    <a:pt x="43" y="17"/>
                  </a:moveTo>
                  <a:cubicBezTo>
                    <a:pt x="44" y="24"/>
                    <a:pt x="47" y="27"/>
                    <a:pt x="53" y="28"/>
                  </a:cubicBezTo>
                  <a:cubicBezTo>
                    <a:pt x="51" y="23"/>
                    <a:pt x="49" y="19"/>
                    <a:pt x="43" y="17"/>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93" name="Freeform 49"/>
            <p:cNvSpPr>
              <a:spLocks noEditPoints="1"/>
            </p:cNvSpPr>
            <p:nvPr/>
          </p:nvSpPr>
          <p:spPr bwMode="auto">
            <a:xfrm>
              <a:off x="4162425" y="3344863"/>
              <a:ext cx="334963" cy="328613"/>
            </a:xfrm>
            <a:custGeom>
              <a:avLst/>
              <a:gdLst>
                <a:gd name="T0" fmla="*/ 61 w 149"/>
                <a:gd name="T1" fmla="*/ 17 h 146"/>
                <a:gd name="T2" fmla="*/ 70 w 149"/>
                <a:gd name="T3" fmla="*/ 13 h 146"/>
                <a:gd name="T4" fmla="*/ 67 w 149"/>
                <a:gd name="T5" fmla="*/ 22 h 146"/>
                <a:gd name="T6" fmla="*/ 71 w 149"/>
                <a:gd name="T7" fmla="*/ 8 h 146"/>
                <a:gd name="T8" fmla="*/ 77 w 149"/>
                <a:gd name="T9" fmla="*/ 20 h 146"/>
                <a:gd name="T10" fmla="*/ 146 w 149"/>
                <a:gd name="T11" fmla="*/ 39 h 146"/>
                <a:gd name="T12" fmla="*/ 125 w 149"/>
                <a:gd name="T13" fmla="*/ 103 h 146"/>
                <a:gd name="T14" fmla="*/ 146 w 149"/>
                <a:gd name="T15" fmla="*/ 99 h 146"/>
                <a:gd name="T16" fmla="*/ 148 w 149"/>
                <a:gd name="T17" fmla="*/ 120 h 146"/>
                <a:gd name="T18" fmla="*/ 129 w 149"/>
                <a:gd name="T19" fmla="*/ 119 h 146"/>
                <a:gd name="T20" fmla="*/ 141 w 149"/>
                <a:gd name="T21" fmla="*/ 143 h 146"/>
                <a:gd name="T22" fmla="*/ 124 w 149"/>
                <a:gd name="T23" fmla="*/ 108 h 146"/>
                <a:gd name="T24" fmla="*/ 121 w 149"/>
                <a:gd name="T25" fmla="*/ 76 h 146"/>
                <a:gd name="T26" fmla="*/ 132 w 149"/>
                <a:gd name="T27" fmla="*/ 18 h 146"/>
                <a:gd name="T28" fmla="*/ 46 w 149"/>
                <a:gd name="T29" fmla="*/ 31 h 146"/>
                <a:gd name="T30" fmla="*/ 0 w 149"/>
                <a:gd name="T31" fmla="*/ 27 h 146"/>
                <a:gd name="T32" fmla="*/ 60 w 149"/>
                <a:gd name="T33" fmla="*/ 24 h 146"/>
                <a:gd name="T34" fmla="*/ 58 w 149"/>
                <a:gd name="T35" fmla="*/ 11 h 146"/>
                <a:gd name="T36" fmla="*/ 68 w 149"/>
                <a:gd name="T37" fmla="*/ 8 h 146"/>
                <a:gd name="T38" fmla="*/ 61 w 149"/>
                <a:gd name="T39" fmla="*/ 17 h 146"/>
                <a:gd name="T40" fmla="*/ 58 w 149"/>
                <a:gd name="T41" fmla="*/ 27 h 146"/>
                <a:gd name="T42" fmla="*/ 31 w 149"/>
                <a:gd name="T43" fmla="*/ 25 h 146"/>
                <a:gd name="T44" fmla="*/ 58 w 149"/>
                <a:gd name="T45" fmla="*/ 27 h 146"/>
                <a:gd name="T46" fmla="*/ 101 w 149"/>
                <a:gd name="T47" fmla="*/ 11 h 146"/>
                <a:gd name="T48" fmla="*/ 88 w 149"/>
                <a:gd name="T49" fmla="*/ 20 h 146"/>
                <a:gd name="T50" fmla="*/ 101 w 149"/>
                <a:gd name="T51" fmla="*/ 11 h 146"/>
                <a:gd name="T52" fmla="*/ 142 w 149"/>
                <a:gd name="T53" fmla="*/ 32 h 146"/>
                <a:gd name="T54" fmla="*/ 141 w 149"/>
                <a:gd name="T55" fmla="*/ 34 h 146"/>
                <a:gd name="T56" fmla="*/ 122 w 149"/>
                <a:gd name="T57" fmla="*/ 95 h 146"/>
                <a:gd name="T58" fmla="*/ 142 w 149"/>
                <a:gd name="T59" fmla="*/ 32 h 146"/>
                <a:gd name="T60" fmla="*/ 145 w 149"/>
                <a:gd name="T61" fmla="*/ 119 h 146"/>
                <a:gd name="T62" fmla="*/ 142 w 149"/>
                <a:gd name="T63" fmla="*/ 106 h 146"/>
                <a:gd name="T64" fmla="*/ 132 w 149"/>
                <a:gd name="T65" fmla="*/ 106 h 146"/>
                <a:gd name="T66" fmla="*/ 145 w 149"/>
                <a:gd name="T67" fmla="*/ 119 h 146"/>
                <a:gd name="T68" fmla="*/ 146 w 149"/>
                <a:gd name="T69" fmla="*/ 103 h 146"/>
                <a:gd name="T70" fmla="*/ 134 w 149"/>
                <a:gd name="T71" fmla="*/ 103 h 146"/>
                <a:gd name="T72" fmla="*/ 146 w 149"/>
                <a:gd name="T73" fmla="*/ 103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49" h="146">
                  <a:moveTo>
                    <a:pt x="61" y="17"/>
                  </a:moveTo>
                  <a:cubicBezTo>
                    <a:pt x="64" y="17"/>
                    <a:pt x="67" y="9"/>
                    <a:pt x="70" y="13"/>
                  </a:cubicBezTo>
                  <a:cubicBezTo>
                    <a:pt x="68" y="15"/>
                    <a:pt x="65" y="17"/>
                    <a:pt x="67" y="22"/>
                  </a:cubicBezTo>
                  <a:cubicBezTo>
                    <a:pt x="78" y="22"/>
                    <a:pt x="72" y="11"/>
                    <a:pt x="71" y="8"/>
                  </a:cubicBezTo>
                  <a:cubicBezTo>
                    <a:pt x="75" y="4"/>
                    <a:pt x="81" y="15"/>
                    <a:pt x="77" y="20"/>
                  </a:cubicBezTo>
                  <a:cubicBezTo>
                    <a:pt x="103" y="0"/>
                    <a:pt x="144" y="7"/>
                    <a:pt x="146" y="39"/>
                  </a:cubicBezTo>
                  <a:cubicBezTo>
                    <a:pt x="148" y="63"/>
                    <a:pt x="123" y="79"/>
                    <a:pt x="125" y="103"/>
                  </a:cubicBezTo>
                  <a:cubicBezTo>
                    <a:pt x="130" y="105"/>
                    <a:pt x="138" y="94"/>
                    <a:pt x="146" y="99"/>
                  </a:cubicBezTo>
                  <a:cubicBezTo>
                    <a:pt x="149" y="104"/>
                    <a:pt x="147" y="114"/>
                    <a:pt x="148" y="120"/>
                  </a:cubicBezTo>
                  <a:cubicBezTo>
                    <a:pt x="142" y="125"/>
                    <a:pt x="135" y="122"/>
                    <a:pt x="129" y="119"/>
                  </a:cubicBezTo>
                  <a:cubicBezTo>
                    <a:pt x="129" y="131"/>
                    <a:pt x="129" y="143"/>
                    <a:pt x="141" y="143"/>
                  </a:cubicBezTo>
                  <a:cubicBezTo>
                    <a:pt x="120" y="146"/>
                    <a:pt x="125" y="125"/>
                    <a:pt x="124" y="108"/>
                  </a:cubicBezTo>
                  <a:cubicBezTo>
                    <a:pt x="123" y="95"/>
                    <a:pt x="118" y="88"/>
                    <a:pt x="121" y="76"/>
                  </a:cubicBezTo>
                  <a:cubicBezTo>
                    <a:pt x="125" y="57"/>
                    <a:pt x="149" y="40"/>
                    <a:pt x="132" y="18"/>
                  </a:cubicBezTo>
                  <a:cubicBezTo>
                    <a:pt x="101" y="5"/>
                    <a:pt x="76" y="33"/>
                    <a:pt x="46" y="31"/>
                  </a:cubicBezTo>
                  <a:cubicBezTo>
                    <a:pt x="31" y="30"/>
                    <a:pt x="16" y="16"/>
                    <a:pt x="0" y="27"/>
                  </a:cubicBezTo>
                  <a:cubicBezTo>
                    <a:pt x="14" y="12"/>
                    <a:pt x="37" y="23"/>
                    <a:pt x="60" y="24"/>
                  </a:cubicBezTo>
                  <a:cubicBezTo>
                    <a:pt x="62" y="22"/>
                    <a:pt x="58" y="15"/>
                    <a:pt x="58" y="11"/>
                  </a:cubicBezTo>
                  <a:cubicBezTo>
                    <a:pt x="61" y="10"/>
                    <a:pt x="64" y="4"/>
                    <a:pt x="68" y="8"/>
                  </a:cubicBezTo>
                  <a:cubicBezTo>
                    <a:pt x="67" y="9"/>
                    <a:pt x="59" y="9"/>
                    <a:pt x="61" y="17"/>
                  </a:cubicBezTo>
                  <a:close/>
                  <a:moveTo>
                    <a:pt x="58" y="27"/>
                  </a:moveTo>
                  <a:cubicBezTo>
                    <a:pt x="49" y="25"/>
                    <a:pt x="41" y="22"/>
                    <a:pt x="31" y="25"/>
                  </a:cubicBezTo>
                  <a:cubicBezTo>
                    <a:pt x="41" y="26"/>
                    <a:pt x="49" y="32"/>
                    <a:pt x="58" y="27"/>
                  </a:cubicBezTo>
                  <a:close/>
                  <a:moveTo>
                    <a:pt x="101" y="11"/>
                  </a:moveTo>
                  <a:cubicBezTo>
                    <a:pt x="98" y="14"/>
                    <a:pt x="85" y="15"/>
                    <a:pt x="88" y="20"/>
                  </a:cubicBezTo>
                  <a:cubicBezTo>
                    <a:pt x="90" y="15"/>
                    <a:pt x="104" y="16"/>
                    <a:pt x="101" y="11"/>
                  </a:cubicBezTo>
                  <a:close/>
                  <a:moveTo>
                    <a:pt x="142" y="32"/>
                  </a:moveTo>
                  <a:cubicBezTo>
                    <a:pt x="140" y="29"/>
                    <a:pt x="138" y="30"/>
                    <a:pt x="141" y="34"/>
                  </a:cubicBezTo>
                  <a:cubicBezTo>
                    <a:pt x="139" y="59"/>
                    <a:pt x="121" y="67"/>
                    <a:pt x="122" y="95"/>
                  </a:cubicBezTo>
                  <a:cubicBezTo>
                    <a:pt x="127" y="73"/>
                    <a:pt x="146" y="59"/>
                    <a:pt x="142" y="32"/>
                  </a:cubicBezTo>
                  <a:close/>
                  <a:moveTo>
                    <a:pt x="145" y="119"/>
                  </a:moveTo>
                  <a:cubicBezTo>
                    <a:pt x="145" y="113"/>
                    <a:pt x="145" y="109"/>
                    <a:pt x="142" y="106"/>
                  </a:cubicBezTo>
                  <a:cubicBezTo>
                    <a:pt x="139" y="106"/>
                    <a:pt x="135" y="106"/>
                    <a:pt x="132" y="106"/>
                  </a:cubicBezTo>
                  <a:cubicBezTo>
                    <a:pt x="126" y="113"/>
                    <a:pt x="134" y="121"/>
                    <a:pt x="145" y="119"/>
                  </a:cubicBezTo>
                  <a:close/>
                  <a:moveTo>
                    <a:pt x="146" y="103"/>
                  </a:moveTo>
                  <a:cubicBezTo>
                    <a:pt x="142" y="100"/>
                    <a:pt x="137" y="100"/>
                    <a:pt x="134" y="103"/>
                  </a:cubicBezTo>
                  <a:cubicBezTo>
                    <a:pt x="139" y="101"/>
                    <a:pt x="144" y="107"/>
                    <a:pt x="146" y="103"/>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94" name="Freeform 50"/>
            <p:cNvSpPr>
              <a:spLocks noEditPoints="1"/>
            </p:cNvSpPr>
            <p:nvPr/>
          </p:nvSpPr>
          <p:spPr bwMode="auto">
            <a:xfrm>
              <a:off x="4162425" y="3359150"/>
              <a:ext cx="334963" cy="309563"/>
            </a:xfrm>
            <a:custGeom>
              <a:avLst/>
              <a:gdLst>
                <a:gd name="T0" fmla="*/ 69 w 149"/>
                <a:gd name="T1" fmla="*/ 3 h 138"/>
                <a:gd name="T2" fmla="*/ 64 w 149"/>
                <a:gd name="T3" fmla="*/ 7 h 138"/>
                <a:gd name="T4" fmla="*/ 70 w 149"/>
                <a:gd name="T5" fmla="*/ 7 h 138"/>
                <a:gd name="T6" fmla="*/ 70 w 149"/>
                <a:gd name="T7" fmla="*/ 3 h 138"/>
                <a:gd name="T8" fmla="*/ 73 w 149"/>
                <a:gd name="T9" fmla="*/ 1 h 138"/>
                <a:gd name="T10" fmla="*/ 147 w 149"/>
                <a:gd name="T11" fmla="*/ 33 h 138"/>
                <a:gd name="T12" fmla="*/ 142 w 149"/>
                <a:gd name="T13" fmla="*/ 91 h 138"/>
                <a:gd name="T14" fmla="*/ 149 w 149"/>
                <a:gd name="T15" fmla="*/ 114 h 138"/>
                <a:gd name="T16" fmla="*/ 130 w 149"/>
                <a:gd name="T17" fmla="*/ 114 h 138"/>
                <a:gd name="T18" fmla="*/ 137 w 149"/>
                <a:gd name="T19" fmla="*/ 138 h 138"/>
                <a:gd name="T20" fmla="*/ 122 w 149"/>
                <a:gd name="T21" fmla="*/ 94 h 138"/>
                <a:gd name="T22" fmla="*/ 129 w 149"/>
                <a:gd name="T23" fmla="*/ 51 h 138"/>
                <a:gd name="T24" fmla="*/ 49 w 149"/>
                <a:gd name="T25" fmla="*/ 26 h 138"/>
                <a:gd name="T26" fmla="*/ 1 w 149"/>
                <a:gd name="T27" fmla="*/ 21 h 138"/>
                <a:gd name="T28" fmla="*/ 39 w 149"/>
                <a:gd name="T29" fmla="*/ 15 h 138"/>
                <a:gd name="T30" fmla="*/ 58 w 149"/>
                <a:gd name="T31" fmla="*/ 5 h 138"/>
                <a:gd name="T32" fmla="*/ 67 w 149"/>
                <a:gd name="T33" fmla="*/ 2 h 138"/>
                <a:gd name="T34" fmla="*/ 60 w 149"/>
                <a:gd name="T35" fmla="*/ 10 h 138"/>
                <a:gd name="T36" fmla="*/ 77 w 149"/>
                <a:gd name="T37" fmla="*/ 14 h 138"/>
                <a:gd name="T38" fmla="*/ 73 w 149"/>
                <a:gd name="T39" fmla="*/ 15 h 138"/>
                <a:gd name="T40" fmla="*/ 68 w 149"/>
                <a:gd name="T41" fmla="*/ 8 h 138"/>
                <a:gd name="T42" fmla="*/ 61 w 149"/>
                <a:gd name="T43" fmla="*/ 12 h 138"/>
                <a:gd name="T44" fmla="*/ 60 w 149"/>
                <a:gd name="T45" fmla="*/ 19 h 138"/>
                <a:gd name="T46" fmla="*/ 7 w 149"/>
                <a:gd name="T47" fmla="*/ 17 h 138"/>
                <a:gd name="T48" fmla="*/ 40 w 149"/>
                <a:gd name="T49" fmla="*/ 17 h 138"/>
                <a:gd name="T50" fmla="*/ 60 w 149"/>
                <a:gd name="T51" fmla="*/ 20 h 138"/>
                <a:gd name="T52" fmla="*/ 31 w 149"/>
                <a:gd name="T53" fmla="*/ 20 h 138"/>
                <a:gd name="T54" fmla="*/ 49 w 149"/>
                <a:gd name="T55" fmla="*/ 24 h 138"/>
                <a:gd name="T56" fmla="*/ 87 w 149"/>
                <a:gd name="T57" fmla="*/ 12 h 138"/>
                <a:gd name="T58" fmla="*/ 77 w 149"/>
                <a:gd name="T59" fmla="*/ 14 h 138"/>
                <a:gd name="T60" fmla="*/ 124 w 149"/>
                <a:gd name="T61" fmla="*/ 97 h 138"/>
                <a:gd name="T62" fmla="*/ 101 w 149"/>
                <a:gd name="T63" fmla="*/ 4 h 138"/>
                <a:gd name="T64" fmla="*/ 89 w 149"/>
                <a:gd name="T65" fmla="*/ 14 h 138"/>
                <a:gd name="T66" fmla="*/ 133 w 149"/>
                <a:gd name="T67" fmla="*/ 12 h 138"/>
                <a:gd name="T68" fmla="*/ 131 w 149"/>
                <a:gd name="T69" fmla="*/ 55 h 138"/>
                <a:gd name="T70" fmla="*/ 140 w 149"/>
                <a:gd name="T71" fmla="*/ 24 h 138"/>
                <a:gd name="T72" fmla="*/ 123 w 149"/>
                <a:gd name="T73" fmla="*/ 89 h 138"/>
                <a:gd name="T74" fmla="*/ 135 w 149"/>
                <a:gd name="T75" fmla="*/ 137 h 138"/>
                <a:gd name="T76" fmla="*/ 141 w 149"/>
                <a:gd name="T77" fmla="*/ 116 h 138"/>
                <a:gd name="T78" fmla="*/ 147 w 149"/>
                <a:gd name="T79" fmla="*/ 98 h 138"/>
                <a:gd name="T80" fmla="*/ 131 w 149"/>
                <a:gd name="T81" fmla="*/ 99 h 138"/>
                <a:gd name="T82" fmla="*/ 146 w 149"/>
                <a:gd name="T83" fmla="*/ 94 h 138"/>
                <a:gd name="T84" fmla="*/ 88 w 149"/>
                <a:gd name="T85" fmla="*/ 12 h 138"/>
                <a:gd name="T86" fmla="*/ 95 w 149"/>
                <a:gd name="T87" fmla="*/ 9 h 138"/>
                <a:gd name="T88" fmla="*/ 40 w 149"/>
                <a:gd name="T89" fmla="*/ 19 h 138"/>
                <a:gd name="T90" fmla="*/ 56 w 149"/>
                <a:gd name="T91" fmla="*/ 21 h 138"/>
                <a:gd name="T92" fmla="*/ 141 w 149"/>
                <a:gd name="T93" fmla="*/ 28 h 138"/>
                <a:gd name="T94" fmla="*/ 131 w 149"/>
                <a:gd name="T95" fmla="*/ 66 h 138"/>
                <a:gd name="T96" fmla="*/ 141 w 149"/>
                <a:gd name="T97" fmla="*/ 97 h 138"/>
                <a:gd name="T98" fmla="*/ 143 w 149"/>
                <a:gd name="T99" fmla="*/ 100 h 138"/>
                <a:gd name="T100" fmla="*/ 130 w 149"/>
                <a:gd name="T101" fmla="*/ 108 h 138"/>
                <a:gd name="T102" fmla="*/ 131 w 149"/>
                <a:gd name="T103" fmla="*/ 107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49" h="138">
                  <a:moveTo>
                    <a:pt x="65" y="0"/>
                  </a:moveTo>
                  <a:cubicBezTo>
                    <a:pt x="66" y="0"/>
                    <a:pt x="68" y="1"/>
                    <a:pt x="69" y="2"/>
                  </a:cubicBezTo>
                  <a:cubicBezTo>
                    <a:pt x="69" y="2"/>
                    <a:pt x="69" y="2"/>
                    <a:pt x="69" y="2"/>
                  </a:cubicBezTo>
                  <a:cubicBezTo>
                    <a:pt x="69" y="3"/>
                    <a:pt x="69" y="3"/>
                    <a:pt x="69" y="3"/>
                  </a:cubicBezTo>
                  <a:cubicBezTo>
                    <a:pt x="68" y="3"/>
                    <a:pt x="68" y="3"/>
                    <a:pt x="67" y="4"/>
                  </a:cubicBezTo>
                  <a:cubicBezTo>
                    <a:pt x="65" y="4"/>
                    <a:pt x="63" y="4"/>
                    <a:pt x="62" y="6"/>
                  </a:cubicBezTo>
                  <a:cubicBezTo>
                    <a:pt x="62" y="7"/>
                    <a:pt x="61" y="8"/>
                    <a:pt x="62" y="10"/>
                  </a:cubicBezTo>
                  <a:cubicBezTo>
                    <a:pt x="63" y="9"/>
                    <a:pt x="63" y="8"/>
                    <a:pt x="64" y="7"/>
                  </a:cubicBezTo>
                  <a:cubicBezTo>
                    <a:pt x="66" y="6"/>
                    <a:pt x="67" y="5"/>
                    <a:pt x="68" y="5"/>
                  </a:cubicBezTo>
                  <a:cubicBezTo>
                    <a:pt x="69" y="5"/>
                    <a:pt x="70" y="5"/>
                    <a:pt x="70" y="6"/>
                  </a:cubicBezTo>
                  <a:cubicBezTo>
                    <a:pt x="71" y="6"/>
                    <a:pt x="71" y="6"/>
                    <a:pt x="71" y="6"/>
                  </a:cubicBezTo>
                  <a:cubicBezTo>
                    <a:pt x="70" y="7"/>
                    <a:pt x="70" y="7"/>
                    <a:pt x="70" y="7"/>
                  </a:cubicBezTo>
                  <a:cubicBezTo>
                    <a:pt x="70" y="8"/>
                    <a:pt x="69" y="8"/>
                    <a:pt x="69" y="9"/>
                  </a:cubicBezTo>
                  <a:cubicBezTo>
                    <a:pt x="68" y="11"/>
                    <a:pt x="67" y="12"/>
                    <a:pt x="67" y="16"/>
                  </a:cubicBezTo>
                  <a:cubicBezTo>
                    <a:pt x="70" y="16"/>
                    <a:pt x="71" y="15"/>
                    <a:pt x="72" y="14"/>
                  </a:cubicBezTo>
                  <a:cubicBezTo>
                    <a:pt x="74" y="11"/>
                    <a:pt x="71" y="5"/>
                    <a:pt x="70" y="3"/>
                  </a:cubicBezTo>
                  <a:cubicBezTo>
                    <a:pt x="70" y="2"/>
                    <a:pt x="70" y="2"/>
                    <a:pt x="70" y="2"/>
                  </a:cubicBezTo>
                  <a:cubicBezTo>
                    <a:pt x="71" y="2"/>
                    <a:pt x="71" y="2"/>
                    <a:pt x="71" y="2"/>
                  </a:cubicBezTo>
                  <a:cubicBezTo>
                    <a:pt x="71" y="1"/>
                    <a:pt x="72" y="1"/>
                    <a:pt x="73" y="1"/>
                  </a:cubicBezTo>
                  <a:cubicBezTo>
                    <a:pt x="73" y="1"/>
                    <a:pt x="73" y="1"/>
                    <a:pt x="73" y="1"/>
                  </a:cubicBezTo>
                  <a:cubicBezTo>
                    <a:pt x="75" y="1"/>
                    <a:pt x="77" y="3"/>
                    <a:pt x="78" y="5"/>
                  </a:cubicBezTo>
                  <a:cubicBezTo>
                    <a:pt x="79" y="7"/>
                    <a:pt x="79" y="9"/>
                    <a:pt x="79" y="11"/>
                  </a:cubicBezTo>
                  <a:cubicBezTo>
                    <a:pt x="88" y="5"/>
                    <a:pt x="99" y="2"/>
                    <a:pt x="110" y="2"/>
                  </a:cubicBezTo>
                  <a:cubicBezTo>
                    <a:pt x="131" y="2"/>
                    <a:pt x="145" y="14"/>
                    <a:pt x="147" y="33"/>
                  </a:cubicBezTo>
                  <a:cubicBezTo>
                    <a:pt x="148" y="45"/>
                    <a:pt x="142" y="55"/>
                    <a:pt x="137" y="65"/>
                  </a:cubicBezTo>
                  <a:cubicBezTo>
                    <a:pt x="131" y="75"/>
                    <a:pt x="125" y="85"/>
                    <a:pt x="126" y="97"/>
                  </a:cubicBezTo>
                  <a:cubicBezTo>
                    <a:pt x="127" y="97"/>
                    <a:pt x="130" y="96"/>
                    <a:pt x="132" y="95"/>
                  </a:cubicBezTo>
                  <a:cubicBezTo>
                    <a:pt x="135" y="93"/>
                    <a:pt x="138" y="91"/>
                    <a:pt x="142" y="91"/>
                  </a:cubicBezTo>
                  <a:cubicBezTo>
                    <a:pt x="144" y="91"/>
                    <a:pt x="145" y="92"/>
                    <a:pt x="147" y="93"/>
                  </a:cubicBezTo>
                  <a:cubicBezTo>
                    <a:pt x="147" y="93"/>
                    <a:pt x="147" y="93"/>
                    <a:pt x="147" y="93"/>
                  </a:cubicBezTo>
                  <a:cubicBezTo>
                    <a:pt x="149" y="96"/>
                    <a:pt x="149" y="101"/>
                    <a:pt x="149" y="106"/>
                  </a:cubicBezTo>
                  <a:cubicBezTo>
                    <a:pt x="148" y="109"/>
                    <a:pt x="148" y="112"/>
                    <a:pt x="149" y="114"/>
                  </a:cubicBezTo>
                  <a:cubicBezTo>
                    <a:pt x="149" y="115"/>
                    <a:pt x="149" y="115"/>
                    <a:pt x="149" y="115"/>
                  </a:cubicBezTo>
                  <a:cubicBezTo>
                    <a:pt x="148" y="115"/>
                    <a:pt x="148" y="115"/>
                    <a:pt x="148" y="115"/>
                  </a:cubicBezTo>
                  <a:cubicBezTo>
                    <a:pt x="146" y="117"/>
                    <a:pt x="143" y="118"/>
                    <a:pt x="141" y="118"/>
                  </a:cubicBezTo>
                  <a:cubicBezTo>
                    <a:pt x="137" y="118"/>
                    <a:pt x="134" y="116"/>
                    <a:pt x="130" y="114"/>
                  </a:cubicBezTo>
                  <a:cubicBezTo>
                    <a:pt x="130" y="115"/>
                    <a:pt x="130" y="115"/>
                    <a:pt x="130" y="115"/>
                  </a:cubicBezTo>
                  <a:cubicBezTo>
                    <a:pt x="130" y="126"/>
                    <a:pt x="130" y="136"/>
                    <a:pt x="141" y="136"/>
                  </a:cubicBezTo>
                  <a:cubicBezTo>
                    <a:pt x="141" y="138"/>
                    <a:pt x="141" y="138"/>
                    <a:pt x="141" y="138"/>
                  </a:cubicBezTo>
                  <a:cubicBezTo>
                    <a:pt x="139" y="138"/>
                    <a:pt x="138" y="138"/>
                    <a:pt x="137" y="138"/>
                  </a:cubicBezTo>
                  <a:cubicBezTo>
                    <a:pt x="123" y="138"/>
                    <a:pt x="123" y="125"/>
                    <a:pt x="123" y="112"/>
                  </a:cubicBezTo>
                  <a:cubicBezTo>
                    <a:pt x="123" y="108"/>
                    <a:pt x="123" y="105"/>
                    <a:pt x="123" y="102"/>
                  </a:cubicBezTo>
                  <a:cubicBezTo>
                    <a:pt x="123" y="99"/>
                    <a:pt x="122" y="96"/>
                    <a:pt x="122" y="94"/>
                  </a:cubicBezTo>
                  <a:cubicBezTo>
                    <a:pt x="122" y="94"/>
                    <a:pt x="122" y="94"/>
                    <a:pt x="122" y="94"/>
                  </a:cubicBezTo>
                  <a:cubicBezTo>
                    <a:pt x="122" y="93"/>
                    <a:pt x="122" y="93"/>
                    <a:pt x="122" y="93"/>
                  </a:cubicBezTo>
                  <a:cubicBezTo>
                    <a:pt x="121" y="92"/>
                    <a:pt x="121" y="91"/>
                    <a:pt x="121" y="90"/>
                  </a:cubicBezTo>
                  <a:cubicBezTo>
                    <a:pt x="120" y="84"/>
                    <a:pt x="118" y="78"/>
                    <a:pt x="120" y="70"/>
                  </a:cubicBezTo>
                  <a:cubicBezTo>
                    <a:pt x="122" y="64"/>
                    <a:pt x="125" y="57"/>
                    <a:pt x="129" y="51"/>
                  </a:cubicBezTo>
                  <a:cubicBezTo>
                    <a:pt x="136" y="39"/>
                    <a:pt x="143" y="27"/>
                    <a:pt x="132" y="13"/>
                  </a:cubicBezTo>
                  <a:cubicBezTo>
                    <a:pt x="126" y="11"/>
                    <a:pt x="121" y="10"/>
                    <a:pt x="115" y="10"/>
                  </a:cubicBezTo>
                  <a:cubicBezTo>
                    <a:pt x="104" y="10"/>
                    <a:pt x="93" y="14"/>
                    <a:pt x="83" y="18"/>
                  </a:cubicBezTo>
                  <a:cubicBezTo>
                    <a:pt x="72" y="22"/>
                    <a:pt x="61" y="26"/>
                    <a:pt x="49" y="26"/>
                  </a:cubicBezTo>
                  <a:cubicBezTo>
                    <a:pt x="48" y="26"/>
                    <a:pt x="47" y="26"/>
                    <a:pt x="45" y="26"/>
                  </a:cubicBezTo>
                  <a:cubicBezTo>
                    <a:pt x="40" y="25"/>
                    <a:pt x="35" y="23"/>
                    <a:pt x="30" y="22"/>
                  </a:cubicBezTo>
                  <a:cubicBezTo>
                    <a:pt x="25" y="19"/>
                    <a:pt x="19" y="17"/>
                    <a:pt x="13" y="17"/>
                  </a:cubicBezTo>
                  <a:cubicBezTo>
                    <a:pt x="9" y="17"/>
                    <a:pt x="4" y="19"/>
                    <a:pt x="1" y="21"/>
                  </a:cubicBezTo>
                  <a:cubicBezTo>
                    <a:pt x="0" y="20"/>
                    <a:pt x="0" y="20"/>
                    <a:pt x="0" y="20"/>
                  </a:cubicBezTo>
                  <a:cubicBezTo>
                    <a:pt x="5" y="15"/>
                    <a:pt x="11" y="13"/>
                    <a:pt x="20" y="13"/>
                  </a:cubicBezTo>
                  <a:cubicBezTo>
                    <a:pt x="20" y="13"/>
                    <a:pt x="20" y="13"/>
                    <a:pt x="20" y="13"/>
                  </a:cubicBezTo>
                  <a:cubicBezTo>
                    <a:pt x="26" y="13"/>
                    <a:pt x="33" y="14"/>
                    <a:pt x="39" y="15"/>
                  </a:cubicBezTo>
                  <a:cubicBezTo>
                    <a:pt x="46" y="16"/>
                    <a:pt x="53" y="17"/>
                    <a:pt x="59" y="17"/>
                  </a:cubicBezTo>
                  <a:cubicBezTo>
                    <a:pt x="61" y="16"/>
                    <a:pt x="60" y="13"/>
                    <a:pt x="59" y="10"/>
                  </a:cubicBezTo>
                  <a:cubicBezTo>
                    <a:pt x="58" y="8"/>
                    <a:pt x="58" y="7"/>
                    <a:pt x="58" y="5"/>
                  </a:cubicBezTo>
                  <a:cubicBezTo>
                    <a:pt x="58" y="5"/>
                    <a:pt x="58" y="5"/>
                    <a:pt x="58" y="5"/>
                  </a:cubicBezTo>
                  <a:cubicBezTo>
                    <a:pt x="58" y="4"/>
                    <a:pt x="58" y="4"/>
                    <a:pt x="58" y="4"/>
                  </a:cubicBezTo>
                  <a:cubicBezTo>
                    <a:pt x="59" y="4"/>
                    <a:pt x="59" y="3"/>
                    <a:pt x="60" y="3"/>
                  </a:cubicBezTo>
                  <a:cubicBezTo>
                    <a:pt x="62" y="1"/>
                    <a:pt x="63" y="0"/>
                    <a:pt x="65" y="0"/>
                  </a:cubicBezTo>
                  <a:close/>
                  <a:moveTo>
                    <a:pt x="67" y="2"/>
                  </a:moveTo>
                  <a:cubicBezTo>
                    <a:pt x="65" y="1"/>
                    <a:pt x="63" y="2"/>
                    <a:pt x="61" y="4"/>
                  </a:cubicBezTo>
                  <a:cubicBezTo>
                    <a:pt x="60" y="4"/>
                    <a:pt x="60" y="5"/>
                    <a:pt x="59" y="5"/>
                  </a:cubicBezTo>
                  <a:cubicBezTo>
                    <a:pt x="59" y="7"/>
                    <a:pt x="60" y="8"/>
                    <a:pt x="60" y="10"/>
                  </a:cubicBezTo>
                  <a:cubicBezTo>
                    <a:pt x="60" y="10"/>
                    <a:pt x="60" y="10"/>
                    <a:pt x="60" y="10"/>
                  </a:cubicBezTo>
                  <a:cubicBezTo>
                    <a:pt x="60" y="8"/>
                    <a:pt x="60" y="7"/>
                    <a:pt x="61" y="5"/>
                  </a:cubicBezTo>
                  <a:cubicBezTo>
                    <a:pt x="62" y="3"/>
                    <a:pt x="65" y="3"/>
                    <a:pt x="66" y="2"/>
                  </a:cubicBezTo>
                  <a:cubicBezTo>
                    <a:pt x="66" y="2"/>
                    <a:pt x="67" y="2"/>
                    <a:pt x="67" y="2"/>
                  </a:cubicBezTo>
                  <a:close/>
                  <a:moveTo>
                    <a:pt x="77" y="14"/>
                  </a:moveTo>
                  <a:cubicBezTo>
                    <a:pt x="76" y="13"/>
                    <a:pt x="76" y="13"/>
                    <a:pt x="76" y="13"/>
                  </a:cubicBezTo>
                  <a:cubicBezTo>
                    <a:pt x="78" y="11"/>
                    <a:pt x="78" y="8"/>
                    <a:pt x="77" y="6"/>
                  </a:cubicBezTo>
                  <a:cubicBezTo>
                    <a:pt x="75" y="3"/>
                    <a:pt x="73" y="1"/>
                    <a:pt x="72" y="2"/>
                  </a:cubicBezTo>
                  <a:cubicBezTo>
                    <a:pt x="73" y="5"/>
                    <a:pt x="76" y="11"/>
                    <a:pt x="73" y="15"/>
                  </a:cubicBezTo>
                  <a:cubicBezTo>
                    <a:pt x="72" y="16"/>
                    <a:pt x="70" y="17"/>
                    <a:pt x="67" y="17"/>
                  </a:cubicBezTo>
                  <a:cubicBezTo>
                    <a:pt x="66" y="17"/>
                    <a:pt x="66" y="17"/>
                    <a:pt x="66" y="17"/>
                  </a:cubicBezTo>
                  <a:cubicBezTo>
                    <a:pt x="66" y="17"/>
                    <a:pt x="66" y="17"/>
                    <a:pt x="66" y="17"/>
                  </a:cubicBezTo>
                  <a:cubicBezTo>
                    <a:pt x="65" y="12"/>
                    <a:pt x="66" y="10"/>
                    <a:pt x="68" y="8"/>
                  </a:cubicBezTo>
                  <a:cubicBezTo>
                    <a:pt x="68" y="8"/>
                    <a:pt x="68" y="7"/>
                    <a:pt x="69" y="7"/>
                  </a:cubicBezTo>
                  <a:cubicBezTo>
                    <a:pt x="69" y="6"/>
                    <a:pt x="68" y="6"/>
                    <a:pt x="68" y="6"/>
                  </a:cubicBezTo>
                  <a:cubicBezTo>
                    <a:pt x="67" y="6"/>
                    <a:pt x="66" y="7"/>
                    <a:pt x="65" y="8"/>
                  </a:cubicBezTo>
                  <a:cubicBezTo>
                    <a:pt x="64" y="10"/>
                    <a:pt x="63" y="11"/>
                    <a:pt x="61" y="12"/>
                  </a:cubicBezTo>
                  <a:cubicBezTo>
                    <a:pt x="61" y="12"/>
                    <a:pt x="61" y="12"/>
                    <a:pt x="61" y="12"/>
                  </a:cubicBezTo>
                  <a:cubicBezTo>
                    <a:pt x="61" y="14"/>
                    <a:pt x="62" y="17"/>
                    <a:pt x="60" y="18"/>
                  </a:cubicBezTo>
                  <a:cubicBezTo>
                    <a:pt x="60" y="19"/>
                    <a:pt x="60" y="19"/>
                    <a:pt x="60" y="19"/>
                  </a:cubicBezTo>
                  <a:cubicBezTo>
                    <a:pt x="60" y="19"/>
                    <a:pt x="60" y="19"/>
                    <a:pt x="60" y="19"/>
                  </a:cubicBezTo>
                  <a:cubicBezTo>
                    <a:pt x="53" y="18"/>
                    <a:pt x="46" y="17"/>
                    <a:pt x="39" y="16"/>
                  </a:cubicBezTo>
                  <a:cubicBezTo>
                    <a:pt x="32" y="15"/>
                    <a:pt x="26" y="14"/>
                    <a:pt x="20" y="14"/>
                  </a:cubicBezTo>
                  <a:cubicBezTo>
                    <a:pt x="20" y="14"/>
                    <a:pt x="20" y="14"/>
                    <a:pt x="20" y="14"/>
                  </a:cubicBezTo>
                  <a:cubicBezTo>
                    <a:pt x="15" y="14"/>
                    <a:pt x="11" y="15"/>
                    <a:pt x="7" y="17"/>
                  </a:cubicBezTo>
                  <a:cubicBezTo>
                    <a:pt x="9" y="16"/>
                    <a:pt x="11" y="16"/>
                    <a:pt x="13" y="16"/>
                  </a:cubicBezTo>
                  <a:cubicBezTo>
                    <a:pt x="18" y="16"/>
                    <a:pt x="24" y="18"/>
                    <a:pt x="29" y="19"/>
                  </a:cubicBezTo>
                  <a:cubicBezTo>
                    <a:pt x="31" y="19"/>
                    <a:pt x="31" y="19"/>
                    <a:pt x="31" y="19"/>
                  </a:cubicBezTo>
                  <a:cubicBezTo>
                    <a:pt x="34" y="18"/>
                    <a:pt x="37" y="17"/>
                    <a:pt x="40" y="17"/>
                  </a:cubicBezTo>
                  <a:cubicBezTo>
                    <a:pt x="40" y="17"/>
                    <a:pt x="40" y="17"/>
                    <a:pt x="40" y="17"/>
                  </a:cubicBezTo>
                  <a:cubicBezTo>
                    <a:pt x="45" y="17"/>
                    <a:pt x="49" y="18"/>
                    <a:pt x="54" y="19"/>
                  </a:cubicBezTo>
                  <a:cubicBezTo>
                    <a:pt x="55" y="19"/>
                    <a:pt x="57" y="20"/>
                    <a:pt x="58" y="20"/>
                  </a:cubicBezTo>
                  <a:cubicBezTo>
                    <a:pt x="60" y="20"/>
                    <a:pt x="60" y="20"/>
                    <a:pt x="60" y="20"/>
                  </a:cubicBezTo>
                  <a:cubicBezTo>
                    <a:pt x="59" y="21"/>
                    <a:pt x="59" y="21"/>
                    <a:pt x="59" y="21"/>
                  </a:cubicBezTo>
                  <a:cubicBezTo>
                    <a:pt x="56" y="23"/>
                    <a:pt x="53" y="24"/>
                    <a:pt x="50" y="24"/>
                  </a:cubicBezTo>
                  <a:cubicBezTo>
                    <a:pt x="47" y="24"/>
                    <a:pt x="43" y="23"/>
                    <a:pt x="40" y="22"/>
                  </a:cubicBezTo>
                  <a:cubicBezTo>
                    <a:pt x="37" y="21"/>
                    <a:pt x="34" y="20"/>
                    <a:pt x="31" y="20"/>
                  </a:cubicBezTo>
                  <a:cubicBezTo>
                    <a:pt x="30" y="20"/>
                    <a:pt x="30" y="20"/>
                    <a:pt x="30" y="20"/>
                  </a:cubicBezTo>
                  <a:cubicBezTo>
                    <a:pt x="30" y="20"/>
                    <a:pt x="31" y="20"/>
                    <a:pt x="31" y="20"/>
                  </a:cubicBezTo>
                  <a:cubicBezTo>
                    <a:pt x="36" y="22"/>
                    <a:pt x="41" y="24"/>
                    <a:pt x="46" y="24"/>
                  </a:cubicBezTo>
                  <a:cubicBezTo>
                    <a:pt x="47" y="24"/>
                    <a:pt x="48" y="24"/>
                    <a:pt x="49" y="24"/>
                  </a:cubicBezTo>
                  <a:cubicBezTo>
                    <a:pt x="61" y="24"/>
                    <a:pt x="72" y="20"/>
                    <a:pt x="82" y="16"/>
                  </a:cubicBezTo>
                  <a:cubicBezTo>
                    <a:pt x="84" y="16"/>
                    <a:pt x="86" y="15"/>
                    <a:pt x="88" y="14"/>
                  </a:cubicBezTo>
                  <a:cubicBezTo>
                    <a:pt x="88" y="14"/>
                    <a:pt x="88" y="14"/>
                    <a:pt x="88" y="14"/>
                  </a:cubicBezTo>
                  <a:cubicBezTo>
                    <a:pt x="87" y="13"/>
                    <a:pt x="87" y="12"/>
                    <a:pt x="87" y="12"/>
                  </a:cubicBezTo>
                  <a:cubicBezTo>
                    <a:pt x="88" y="10"/>
                    <a:pt x="91" y="9"/>
                    <a:pt x="94" y="7"/>
                  </a:cubicBezTo>
                  <a:cubicBezTo>
                    <a:pt x="97" y="7"/>
                    <a:pt x="99" y="6"/>
                    <a:pt x="100" y="5"/>
                  </a:cubicBezTo>
                  <a:cubicBezTo>
                    <a:pt x="101" y="4"/>
                    <a:pt x="101" y="4"/>
                    <a:pt x="101" y="4"/>
                  </a:cubicBezTo>
                  <a:cubicBezTo>
                    <a:pt x="92" y="6"/>
                    <a:pt x="84" y="9"/>
                    <a:pt x="77" y="14"/>
                  </a:cubicBezTo>
                  <a:close/>
                  <a:moveTo>
                    <a:pt x="126" y="98"/>
                  </a:moveTo>
                  <a:cubicBezTo>
                    <a:pt x="126" y="98"/>
                    <a:pt x="125" y="98"/>
                    <a:pt x="125" y="98"/>
                  </a:cubicBezTo>
                  <a:cubicBezTo>
                    <a:pt x="124" y="98"/>
                    <a:pt x="124" y="98"/>
                    <a:pt x="124" y="98"/>
                  </a:cubicBezTo>
                  <a:cubicBezTo>
                    <a:pt x="124" y="97"/>
                    <a:pt x="124" y="97"/>
                    <a:pt x="124" y="97"/>
                  </a:cubicBezTo>
                  <a:cubicBezTo>
                    <a:pt x="123" y="85"/>
                    <a:pt x="129" y="74"/>
                    <a:pt x="135" y="64"/>
                  </a:cubicBezTo>
                  <a:cubicBezTo>
                    <a:pt x="141" y="54"/>
                    <a:pt x="147" y="45"/>
                    <a:pt x="146" y="34"/>
                  </a:cubicBezTo>
                  <a:cubicBezTo>
                    <a:pt x="144" y="15"/>
                    <a:pt x="130" y="4"/>
                    <a:pt x="110" y="4"/>
                  </a:cubicBezTo>
                  <a:cubicBezTo>
                    <a:pt x="107" y="4"/>
                    <a:pt x="104" y="4"/>
                    <a:pt x="101" y="4"/>
                  </a:cubicBezTo>
                  <a:cubicBezTo>
                    <a:pt x="102" y="5"/>
                    <a:pt x="102" y="5"/>
                    <a:pt x="102" y="5"/>
                  </a:cubicBezTo>
                  <a:cubicBezTo>
                    <a:pt x="102" y="6"/>
                    <a:pt x="102" y="6"/>
                    <a:pt x="102" y="7"/>
                  </a:cubicBezTo>
                  <a:cubicBezTo>
                    <a:pt x="101" y="9"/>
                    <a:pt x="99" y="10"/>
                    <a:pt x="96" y="11"/>
                  </a:cubicBezTo>
                  <a:cubicBezTo>
                    <a:pt x="93" y="11"/>
                    <a:pt x="90" y="12"/>
                    <a:pt x="89" y="14"/>
                  </a:cubicBezTo>
                  <a:cubicBezTo>
                    <a:pt x="97" y="11"/>
                    <a:pt x="106" y="8"/>
                    <a:pt x="115" y="8"/>
                  </a:cubicBezTo>
                  <a:cubicBezTo>
                    <a:pt x="121" y="8"/>
                    <a:pt x="127" y="9"/>
                    <a:pt x="132" y="12"/>
                  </a:cubicBezTo>
                  <a:cubicBezTo>
                    <a:pt x="133" y="12"/>
                    <a:pt x="133" y="12"/>
                    <a:pt x="133" y="12"/>
                  </a:cubicBezTo>
                  <a:cubicBezTo>
                    <a:pt x="133" y="12"/>
                    <a:pt x="133" y="12"/>
                    <a:pt x="133" y="12"/>
                  </a:cubicBezTo>
                  <a:cubicBezTo>
                    <a:pt x="145" y="27"/>
                    <a:pt x="137" y="40"/>
                    <a:pt x="130" y="52"/>
                  </a:cubicBezTo>
                  <a:cubicBezTo>
                    <a:pt x="126" y="58"/>
                    <a:pt x="123" y="64"/>
                    <a:pt x="122" y="71"/>
                  </a:cubicBezTo>
                  <a:cubicBezTo>
                    <a:pt x="120" y="76"/>
                    <a:pt x="121" y="80"/>
                    <a:pt x="121" y="84"/>
                  </a:cubicBezTo>
                  <a:cubicBezTo>
                    <a:pt x="122" y="72"/>
                    <a:pt x="126" y="63"/>
                    <a:pt x="131" y="55"/>
                  </a:cubicBezTo>
                  <a:cubicBezTo>
                    <a:pt x="135" y="47"/>
                    <a:pt x="139" y="39"/>
                    <a:pt x="140" y="28"/>
                  </a:cubicBezTo>
                  <a:cubicBezTo>
                    <a:pt x="139" y="27"/>
                    <a:pt x="138" y="25"/>
                    <a:pt x="139" y="24"/>
                  </a:cubicBezTo>
                  <a:cubicBezTo>
                    <a:pt x="139" y="24"/>
                    <a:pt x="139" y="24"/>
                    <a:pt x="140" y="24"/>
                  </a:cubicBezTo>
                  <a:cubicBezTo>
                    <a:pt x="140" y="24"/>
                    <a:pt x="140" y="24"/>
                    <a:pt x="140" y="24"/>
                  </a:cubicBezTo>
                  <a:cubicBezTo>
                    <a:pt x="141" y="24"/>
                    <a:pt x="142" y="24"/>
                    <a:pt x="143" y="26"/>
                  </a:cubicBezTo>
                  <a:cubicBezTo>
                    <a:pt x="143" y="26"/>
                    <a:pt x="143" y="26"/>
                    <a:pt x="143" y="26"/>
                  </a:cubicBezTo>
                  <a:cubicBezTo>
                    <a:pt x="145" y="43"/>
                    <a:pt x="139" y="55"/>
                    <a:pt x="133" y="66"/>
                  </a:cubicBezTo>
                  <a:cubicBezTo>
                    <a:pt x="129" y="73"/>
                    <a:pt x="125" y="81"/>
                    <a:pt x="123" y="89"/>
                  </a:cubicBezTo>
                  <a:cubicBezTo>
                    <a:pt x="123" y="90"/>
                    <a:pt x="123" y="90"/>
                    <a:pt x="123" y="90"/>
                  </a:cubicBezTo>
                  <a:cubicBezTo>
                    <a:pt x="123" y="94"/>
                    <a:pt x="124" y="97"/>
                    <a:pt x="124" y="102"/>
                  </a:cubicBezTo>
                  <a:cubicBezTo>
                    <a:pt x="125" y="105"/>
                    <a:pt x="125" y="108"/>
                    <a:pt x="125" y="112"/>
                  </a:cubicBezTo>
                  <a:cubicBezTo>
                    <a:pt x="125" y="124"/>
                    <a:pt x="125" y="135"/>
                    <a:pt x="135" y="137"/>
                  </a:cubicBezTo>
                  <a:cubicBezTo>
                    <a:pt x="129" y="133"/>
                    <a:pt x="129" y="124"/>
                    <a:pt x="129" y="115"/>
                  </a:cubicBezTo>
                  <a:cubicBezTo>
                    <a:pt x="129" y="112"/>
                    <a:pt x="129" y="112"/>
                    <a:pt x="129" y="112"/>
                  </a:cubicBezTo>
                  <a:cubicBezTo>
                    <a:pt x="130" y="112"/>
                    <a:pt x="130" y="112"/>
                    <a:pt x="130" y="112"/>
                  </a:cubicBezTo>
                  <a:cubicBezTo>
                    <a:pt x="133" y="115"/>
                    <a:pt x="137" y="116"/>
                    <a:pt x="141" y="116"/>
                  </a:cubicBezTo>
                  <a:cubicBezTo>
                    <a:pt x="143" y="116"/>
                    <a:pt x="145" y="115"/>
                    <a:pt x="147" y="114"/>
                  </a:cubicBezTo>
                  <a:cubicBezTo>
                    <a:pt x="147" y="112"/>
                    <a:pt x="147" y="109"/>
                    <a:pt x="147" y="106"/>
                  </a:cubicBezTo>
                  <a:cubicBezTo>
                    <a:pt x="147" y="103"/>
                    <a:pt x="147" y="100"/>
                    <a:pt x="147" y="98"/>
                  </a:cubicBezTo>
                  <a:cubicBezTo>
                    <a:pt x="147" y="98"/>
                    <a:pt x="147" y="98"/>
                    <a:pt x="147" y="98"/>
                  </a:cubicBezTo>
                  <a:cubicBezTo>
                    <a:pt x="146" y="99"/>
                    <a:pt x="145" y="99"/>
                    <a:pt x="144" y="99"/>
                  </a:cubicBezTo>
                  <a:cubicBezTo>
                    <a:pt x="143" y="99"/>
                    <a:pt x="142" y="99"/>
                    <a:pt x="141" y="99"/>
                  </a:cubicBezTo>
                  <a:cubicBezTo>
                    <a:pt x="138" y="98"/>
                    <a:pt x="136" y="97"/>
                    <a:pt x="134" y="98"/>
                  </a:cubicBezTo>
                  <a:cubicBezTo>
                    <a:pt x="131" y="99"/>
                    <a:pt x="131" y="99"/>
                    <a:pt x="131" y="99"/>
                  </a:cubicBezTo>
                  <a:cubicBezTo>
                    <a:pt x="133" y="97"/>
                    <a:pt x="133" y="97"/>
                    <a:pt x="133" y="97"/>
                  </a:cubicBezTo>
                  <a:cubicBezTo>
                    <a:pt x="137" y="93"/>
                    <a:pt x="142" y="93"/>
                    <a:pt x="147" y="97"/>
                  </a:cubicBezTo>
                  <a:cubicBezTo>
                    <a:pt x="147" y="97"/>
                    <a:pt x="147" y="97"/>
                    <a:pt x="147" y="97"/>
                  </a:cubicBezTo>
                  <a:cubicBezTo>
                    <a:pt x="147" y="96"/>
                    <a:pt x="146" y="95"/>
                    <a:pt x="146" y="94"/>
                  </a:cubicBezTo>
                  <a:cubicBezTo>
                    <a:pt x="145" y="93"/>
                    <a:pt x="143" y="93"/>
                    <a:pt x="142" y="93"/>
                  </a:cubicBezTo>
                  <a:cubicBezTo>
                    <a:pt x="139" y="93"/>
                    <a:pt x="136" y="94"/>
                    <a:pt x="133" y="96"/>
                  </a:cubicBezTo>
                  <a:cubicBezTo>
                    <a:pt x="130" y="97"/>
                    <a:pt x="128" y="98"/>
                    <a:pt x="126" y="98"/>
                  </a:cubicBezTo>
                  <a:close/>
                  <a:moveTo>
                    <a:pt x="88" y="12"/>
                  </a:moveTo>
                  <a:cubicBezTo>
                    <a:pt x="90" y="11"/>
                    <a:pt x="93" y="10"/>
                    <a:pt x="95" y="9"/>
                  </a:cubicBezTo>
                  <a:cubicBezTo>
                    <a:pt x="98" y="8"/>
                    <a:pt x="100" y="8"/>
                    <a:pt x="101" y="7"/>
                  </a:cubicBezTo>
                  <a:cubicBezTo>
                    <a:pt x="101" y="7"/>
                    <a:pt x="101" y="6"/>
                    <a:pt x="101" y="6"/>
                  </a:cubicBezTo>
                  <a:cubicBezTo>
                    <a:pt x="99" y="7"/>
                    <a:pt x="97" y="8"/>
                    <a:pt x="95" y="9"/>
                  </a:cubicBezTo>
                  <a:cubicBezTo>
                    <a:pt x="92" y="10"/>
                    <a:pt x="89" y="11"/>
                    <a:pt x="88" y="12"/>
                  </a:cubicBezTo>
                  <a:close/>
                  <a:moveTo>
                    <a:pt x="56" y="21"/>
                  </a:moveTo>
                  <a:cubicBezTo>
                    <a:pt x="55" y="21"/>
                    <a:pt x="54" y="21"/>
                    <a:pt x="53" y="20"/>
                  </a:cubicBezTo>
                  <a:cubicBezTo>
                    <a:pt x="49" y="19"/>
                    <a:pt x="45" y="19"/>
                    <a:pt x="40" y="19"/>
                  </a:cubicBezTo>
                  <a:cubicBezTo>
                    <a:pt x="39" y="19"/>
                    <a:pt x="37" y="19"/>
                    <a:pt x="35" y="19"/>
                  </a:cubicBezTo>
                  <a:cubicBezTo>
                    <a:pt x="37" y="20"/>
                    <a:pt x="38" y="20"/>
                    <a:pt x="40" y="20"/>
                  </a:cubicBezTo>
                  <a:cubicBezTo>
                    <a:pt x="44" y="21"/>
                    <a:pt x="47" y="22"/>
                    <a:pt x="50" y="22"/>
                  </a:cubicBezTo>
                  <a:cubicBezTo>
                    <a:pt x="52" y="22"/>
                    <a:pt x="54" y="22"/>
                    <a:pt x="56" y="21"/>
                  </a:cubicBezTo>
                  <a:close/>
                  <a:moveTo>
                    <a:pt x="141" y="27"/>
                  </a:moveTo>
                  <a:cubicBezTo>
                    <a:pt x="141" y="26"/>
                    <a:pt x="141" y="26"/>
                    <a:pt x="140" y="25"/>
                  </a:cubicBezTo>
                  <a:cubicBezTo>
                    <a:pt x="141" y="26"/>
                    <a:pt x="141" y="27"/>
                    <a:pt x="141" y="27"/>
                  </a:cubicBezTo>
                  <a:cubicBezTo>
                    <a:pt x="141" y="28"/>
                    <a:pt x="141" y="28"/>
                    <a:pt x="141" y="28"/>
                  </a:cubicBezTo>
                  <a:cubicBezTo>
                    <a:pt x="141" y="28"/>
                    <a:pt x="141" y="28"/>
                    <a:pt x="141" y="28"/>
                  </a:cubicBezTo>
                  <a:cubicBezTo>
                    <a:pt x="141" y="40"/>
                    <a:pt x="136" y="48"/>
                    <a:pt x="132" y="56"/>
                  </a:cubicBezTo>
                  <a:cubicBezTo>
                    <a:pt x="128" y="64"/>
                    <a:pt x="123" y="72"/>
                    <a:pt x="123" y="84"/>
                  </a:cubicBezTo>
                  <a:cubicBezTo>
                    <a:pt x="125" y="77"/>
                    <a:pt x="128" y="71"/>
                    <a:pt x="131" y="66"/>
                  </a:cubicBezTo>
                  <a:cubicBezTo>
                    <a:pt x="138" y="54"/>
                    <a:pt x="144" y="43"/>
                    <a:pt x="141" y="27"/>
                  </a:cubicBezTo>
                  <a:close/>
                  <a:moveTo>
                    <a:pt x="145" y="98"/>
                  </a:moveTo>
                  <a:cubicBezTo>
                    <a:pt x="142" y="95"/>
                    <a:pt x="139" y="95"/>
                    <a:pt x="136" y="96"/>
                  </a:cubicBezTo>
                  <a:cubicBezTo>
                    <a:pt x="138" y="96"/>
                    <a:pt x="140" y="97"/>
                    <a:pt x="141" y="97"/>
                  </a:cubicBezTo>
                  <a:cubicBezTo>
                    <a:pt x="143" y="98"/>
                    <a:pt x="144" y="98"/>
                    <a:pt x="145" y="98"/>
                  </a:cubicBezTo>
                  <a:close/>
                  <a:moveTo>
                    <a:pt x="132" y="100"/>
                  </a:moveTo>
                  <a:cubicBezTo>
                    <a:pt x="142" y="100"/>
                    <a:pt x="142" y="100"/>
                    <a:pt x="142" y="100"/>
                  </a:cubicBezTo>
                  <a:cubicBezTo>
                    <a:pt x="143" y="100"/>
                    <a:pt x="143" y="100"/>
                    <a:pt x="143" y="100"/>
                  </a:cubicBezTo>
                  <a:cubicBezTo>
                    <a:pt x="146" y="102"/>
                    <a:pt x="146" y="108"/>
                    <a:pt x="146" y="113"/>
                  </a:cubicBezTo>
                  <a:cubicBezTo>
                    <a:pt x="146" y="114"/>
                    <a:pt x="146" y="114"/>
                    <a:pt x="146" y="114"/>
                  </a:cubicBezTo>
                  <a:cubicBezTo>
                    <a:pt x="145" y="114"/>
                    <a:pt x="145" y="114"/>
                    <a:pt x="145" y="114"/>
                  </a:cubicBezTo>
                  <a:cubicBezTo>
                    <a:pt x="138" y="115"/>
                    <a:pt x="132" y="112"/>
                    <a:pt x="130" y="108"/>
                  </a:cubicBezTo>
                  <a:cubicBezTo>
                    <a:pt x="129" y="105"/>
                    <a:pt x="129" y="102"/>
                    <a:pt x="132" y="100"/>
                  </a:cubicBezTo>
                  <a:close/>
                  <a:moveTo>
                    <a:pt x="142" y="101"/>
                  </a:moveTo>
                  <a:cubicBezTo>
                    <a:pt x="133" y="101"/>
                    <a:pt x="133" y="101"/>
                    <a:pt x="133" y="101"/>
                  </a:cubicBezTo>
                  <a:cubicBezTo>
                    <a:pt x="131" y="103"/>
                    <a:pt x="130" y="105"/>
                    <a:pt x="131" y="107"/>
                  </a:cubicBezTo>
                  <a:cubicBezTo>
                    <a:pt x="133" y="111"/>
                    <a:pt x="138" y="113"/>
                    <a:pt x="144" y="112"/>
                  </a:cubicBezTo>
                  <a:cubicBezTo>
                    <a:pt x="145" y="106"/>
                    <a:pt x="144" y="103"/>
                    <a:pt x="142" y="101"/>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95" name="Freeform 51"/>
            <p:cNvSpPr>
              <a:spLocks noEditPoints="1"/>
            </p:cNvSpPr>
            <p:nvPr/>
          </p:nvSpPr>
          <p:spPr bwMode="auto">
            <a:xfrm>
              <a:off x="4205288" y="5753100"/>
              <a:ext cx="303213" cy="344488"/>
            </a:xfrm>
            <a:custGeom>
              <a:avLst/>
              <a:gdLst>
                <a:gd name="T0" fmla="*/ 47 w 135"/>
                <a:gd name="T1" fmla="*/ 133 h 153"/>
                <a:gd name="T2" fmla="*/ 91 w 135"/>
                <a:gd name="T3" fmla="*/ 114 h 153"/>
                <a:gd name="T4" fmla="*/ 47 w 135"/>
                <a:gd name="T5" fmla="*/ 138 h 153"/>
                <a:gd name="T6" fmla="*/ 0 w 135"/>
                <a:gd name="T7" fmla="*/ 124 h 153"/>
                <a:gd name="T8" fmla="*/ 4 w 135"/>
                <a:gd name="T9" fmla="*/ 133 h 153"/>
                <a:gd name="T10" fmla="*/ 97 w 135"/>
                <a:gd name="T11" fmla="*/ 109 h 153"/>
                <a:gd name="T12" fmla="*/ 100 w 135"/>
                <a:gd name="T13" fmla="*/ 94 h 153"/>
                <a:gd name="T14" fmla="*/ 125 w 135"/>
                <a:gd name="T15" fmla="*/ 22 h 153"/>
                <a:gd name="T16" fmla="*/ 101 w 135"/>
                <a:gd name="T17" fmla="*/ 15 h 153"/>
                <a:gd name="T18" fmla="*/ 114 w 135"/>
                <a:gd name="T19" fmla="*/ 5 h 153"/>
                <a:gd name="T20" fmla="*/ 132 w 135"/>
                <a:gd name="T21" fmla="*/ 30 h 153"/>
                <a:gd name="T22" fmla="*/ 107 w 135"/>
                <a:gd name="T23" fmla="*/ 106 h 153"/>
                <a:gd name="T24" fmla="*/ 100 w 135"/>
                <a:gd name="T25" fmla="*/ 137 h 153"/>
                <a:gd name="T26" fmla="*/ 95 w 135"/>
                <a:gd name="T27" fmla="*/ 113 h 153"/>
                <a:gd name="T28" fmla="*/ 47 w 135"/>
                <a:gd name="T29" fmla="*/ 133 h 153"/>
                <a:gd name="T30" fmla="*/ 102 w 135"/>
                <a:gd name="T31" fmla="*/ 107 h 153"/>
                <a:gd name="T32" fmla="*/ 128 w 135"/>
                <a:gd name="T33" fmla="*/ 36 h 153"/>
                <a:gd name="T34" fmla="*/ 102 w 135"/>
                <a:gd name="T35" fmla="*/ 107 h 153"/>
                <a:gd name="T36" fmla="*/ 114 w 135"/>
                <a:gd name="T37" fmla="*/ 110 h 153"/>
                <a:gd name="T38" fmla="*/ 118 w 135"/>
                <a:gd name="T39" fmla="*/ 128 h 153"/>
                <a:gd name="T40" fmla="*/ 114 w 135"/>
                <a:gd name="T41" fmla="*/ 110 h 153"/>
                <a:gd name="T42" fmla="*/ 104 w 135"/>
                <a:gd name="T43" fmla="*/ 110 h 153"/>
                <a:gd name="T44" fmla="*/ 102 w 135"/>
                <a:gd name="T45" fmla="*/ 131 h 153"/>
                <a:gd name="T46" fmla="*/ 115 w 135"/>
                <a:gd name="T47" fmla="*/ 133 h 153"/>
                <a:gd name="T48" fmla="*/ 104 w 135"/>
                <a:gd name="T49" fmla="*/ 110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35" h="153">
                  <a:moveTo>
                    <a:pt x="47" y="133"/>
                  </a:moveTo>
                  <a:cubicBezTo>
                    <a:pt x="62" y="133"/>
                    <a:pt x="76" y="119"/>
                    <a:pt x="91" y="114"/>
                  </a:cubicBezTo>
                  <a:cubicBezTo>
                    <a:pt x="82" y="120"/>
                    <a:pt x="63" y="134"/>
                    <a:pt x="47" y="138"/>
                  </a:cubicBezTo>
                  <a:cubicBezTo>
                    <a:pt x="28" y="143"/>
                    <a:pt x="0" y="144"/>
                    <a:pt x="0" y="124"/>
                  </a:cubicBezTo>
                  <a:cubicBezTo>
                    <a:pt x="6" y="123"/>
                    <a:pt x="1" y="132"/>
                    <a:pt x="4" y="133"/>
                  </a:cubicBezTo>
                  <a:cubicBezTo>
                    <a:pt x="38" y="148"/>
                    <a:pt x="65" y="113"/>
                    <a:pt x="97" y="109"/>
                  </a:cubicBezTo>
                  <a:cubicBezTo>
                    <a:pt x="98" y="104"/>
                    <a:pt x="100" y="100"/>
                    <a:pt x="100" y="94"/>
                  </a:cubicBezTo>
                  <a:cubicBezTo>
                    <a:pt x="109" y="85"/>
                    <a:pt x="131" y="46"/>
                    <a:pt x="125" y="22"/>
                  </a:cubicBezTo>
                  <a:cubicBezTo>
                    <a:pt x="123" y="12"/>
                    <a:pt x="109" y="0"/>
                    <a:pt x="101" y="15"/>
                  </a:cubicBezTo>
                  <a:cubicBezTo>
                    <a:pt x="97" y="9"/>
                    <a:pt x="107" y="4"/>
                    <a:pt x="114" y="5"/>
                  </a:cubicBezTo>
                  <a:cubicBezTo>
                    <a:pt x="125" y="6"/>
                    <a:pt x="131" y="18"/>
                    <a:pt x="132" y="30"/>
                  </a:cubicBezTo>
                  <a:cubicBezTo>
                    <a:pt x="135" y="56"/>
                    <a:pt x="111" y="90"/>
                    <a:pt x="107" y="106"/>
                  </a:cubicBezTo>
                  <a:cubicBezTo>
                    <a:pt x="133" y="105"/>
                    <a:pt x="126" y="153"/>
                    <a:pt x="100" y="137"/>
                  </a:cubicBezTo>
                  <a:cubicBezTo>
                    <a:pt x="97" y="130"/>
                    <a:pt x="98" y="120"/>
                    <a:pt x="95" y="113"/>
                  </a:cubicBezTo>
                  <a:cubicBezTo>
                    <a:pt x="78" y="113"/>
                    <a:pt x="63" y="127"/>
                    <a:pt x="47" y="133"/>
                  </a:cubicBezTo>
                  <a:close/>
                  <a:moveTo>
                    <a:pt x="102" y="107"/>
                  </a:moveTo>
                  <a:cubicBezTo>
                    <a:pt x="112" y="84"/>
                    <a:pt x="130" y="63"/>
                    <a:pt x="128" y="36"/>
                  </a:cubicBezTo>
                  <a:cubicBezTo>
                    <a:pt x="126" y="65"/>
                    <a:pt x="105" y="83"/>
                    <a:pt x="102" y="107"/>
                  </a:cubicBezTo>
                  <a:close/>
                  <a:moveTo>
                    <a:pt x="114" y="110"/>
                  </a:moveTo>
                  <a:cubicBezTo>
                    <a:pt x="117" y="118"/>
                    <a:pt x="121" y="121"/>
                    <a:pt x="118" y="128"/>
                  </a:cubicBezTo>
                  <a:cubicBezTo>
                    <a:pt x="128" y="125"/>
                    <a:pt x="119" y="112"/>
                    <a:pt x="114" y="110"/>
                  </a:cubicBezTo>
                  <a:close/>
                  <a:moveTo>
                    <a:pt x="104" y="110"/>
                  </a:moveTo>
                  <a:cubicBezTo>
                    <a:pt x="100" y="114"/>
                    <a:pt x="100" y="125"/>
                    <a:pt x="102" y="131"/>
                  </a:cubicBezTo>
                  <a:cubicBezTo>
                    <a:pt x="108" y="132"/>
                    <a:pt x="110" y="135"/>
                    <a:pt x="115" y="133"/>
                  </a:cubicBezTo>
                  <a:cubicBezTo>
                    <a:pt x="120" y="121"/>
                    <a:pt x="114" y="111"/>
                    <a:pt x="104" y="110"/>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96" name="Freeform 52"/>
            <p:cNvSpPr>
              <a:spLocks noEditPoints="1"/>
            </p:cNvSpPr>
            <p:nvPr/>
          </p:nvSpPr>
          <p:spPr bwMode="auto">
            <a:xfrm>
              <a:off x="4202113" y="5762625"/>
              <a:ext cx="306388" cy="311150"/>
            </a:xfrm>
            <a:custGeom>
              <a:avLst/>
              <a:gdLst>
                <a:gd name="T0" fmla="*/ 0 w 136"/>
                <a:gd name="T1" fmla="*/ 120 h 138"/>
                <a:gd name="T2" fmla="*/ 4 w 136"/>
                <a:gd name="T3" fmla="*/ 120 h 138"/>
                <a:gd name="T4" fmla="*/ 23 w 136"/>
                <a:gd name="T5" fmla="*/ 132 h 138"/>
                <a:gd name="T6" fmla="*/ 97 w 136"/>
                <a:gd name="T7" fmla="*/ 104 h 138"/>
                <a:gd name="T8" fmla="*/ 100 w 136"/>
                <a:gd name="T9" fmla="*/ 90 h 138"/>
                <a:gd name="T10" fmla="*/ 103 w 136"/>
                <a:gd name="T11" fmla="*/ 11 h 138"/>
                <a:gd name="T12" fmla="*/ 101 w 136"/>
                <a:gd name="T13" fmla="*/ 6 h 138"/>
                <a:gd name="T14" fmla="*/ 134 w 136"/>
                <a:gd name="T15" fmla="*/ 26 h 138"/>
                <a:gd name="T16" fmla="*/ 125 w 136"/>
                <a:gd name="T17" fmla="*/ 119 h 138"/>
                <a:gd name="T18" fmla="*/ 100 w 136"/>
                <a:gd name="T19" fmla="*/ 133 h 138"/>
                <a:gd name="T20" fmla="*/ 96 w 136"/>
                <a:gd name="T21" fmla="*/ 110 h 138"/>
                <a:gd name="T22" fmla="*/ 87 w 136"/>
                <a:gd name="T23" fmla="*/ 115 h 138"/>
                <a:gd name="T24" fmla="*/ 5 w 136"/>
                <a:gd name="T25" fmla="*/ 129 h 138"/>
                <a:gd name="T26" fmla="*/ 48 w 136"/>
                <a:gd name="T27" fmla="*/ 134 h 138"/>
                <a:gd name="T28" fmla="*/ 48 w 136"/>
                <a:gd name="T29" fmla="*/ 129 h 138"/>
                <a:gd name="T30" fmla="*/ 65 w 136"/>
                <a:gd name="T31" fmla="*/ 120 h 138"/>
                <a:gd name="T32" fmla="*/ 97 w 136"/>
                <a:gd name="T33" fmla="*/ 108 h 138"/>
                <a:gd name="T34" fmla="*/ 97 w 136"/>
                <a:gd name="T35" fmla="*/ 109 h 138"/>
                <a:gd name="T36" fmla="*/ 111 w 136"/>
                <a:gd name="T37" fmla="*/ 135 h 138"/>
                <a:gd name="T38" fmla="*/ 118 w 136"/>
                <a:gd name="T39" fmla="*/ 125 h 138"/>
                <a:gd name="T40" fmla="*/ 117 w 136"/>
                <a:gd name="T41" fmla="*/ 129 h 138"/>
                <a:gd name="T42" fmla="*/ 108 w 136"/>
                <a:gd name="T43" fmla="*/ 129 h 138"/>
                <a:gd name="T44" fmla="*/ 103 w 136"/>
                <a:gd name="T45" fmla="*/ 128 h 138"/>
                <a:gd name="T46" fmla="*/ 105 w 136"/>
                <a:gd name="T47" fmla="*/ 105 h 138"/>
                <a:gd name="T48" fmla="*/ 118 w 136"/>
                <a:gd name="T49" fmla="*/ 124 h 138"/>
                <a:gd name="T50" fmla="*/ 114 w 136"/>
                <a:gd name="T51" fmla="*/ 105 h 138"/>
                <a:gd name="T52" fmla="*/ 108 w 136"/>
                <a:gd name="T53" fmla="*/ 102 h 138"/>
                <a:gd name="T54" fmla="*/ 115 w 136"/>
                <a:gd name="T55" fmla="*/ 82 h 138"/>
                <a:gd name="T56" fmla="*/ 102 w 136"/>
                <a:gd name="T57" fmla="*/ 7 h 138"/>
                <a:gd name="T58" fmla="*/ 127 w 136"/>
                <a:gd name="T59" fmla="*/ 18 h 138"/>
                <a:gd name="T60" fmla="*/ 98 w 136"/>
                <a:gd name="T61" fmla="*/ 105 h 138"/>
                <a:gd name="T62" fmla="*/ 23 w 136"/>
                <a:gd name="T63" fmla="*/ 133 h 138"/>
                <a:gd name="T64" fmla="*/ 104 w 136"/>
                <a:gd name="T65" fmla="*/ 127 h 138"/>
                <a:gd name="T66" fmla="*/ 115 w 136"/>
                <a:gd name="T67" fmla="*/ 113 h 138"/>
                <a:gd name="T68" fmla="*/ 89 w 136"/>
                <a:gd name="T69" fmla="*/ 110 h 138"/>
                <a:gd name="T70" fmla="*/ 74 w 136"/>
                <a:gd name="T71" fmla="*/ 118 h 138"/>
                <a:gd name="T72" fmla="*/ 4 w 136"/>
                <a:gd name="T73" fmla="*/ 127 h 138"/>
                <a:gd name="T74" fmla="*/ 2 w 136"/>
                <a:gd name="T75" fmla="*/ 121 h 138"/>
                <a:gd name="T76" fmla="*/ 120 w 136"/>
                <a:gd name="T77" fmla="*/ 123 h 138"/>
                <a:gd name="T78" fmla="*/ 102 w 136"/>
                <a:gd name="T79" fmla="*/ 108 h 138"/>
                <a:gd name="T80" fmla="*/ 128 w 136"/>
                <a:gd name="T81" fmla="*/ 32 h 138"/>
                <a:gd name="T82" fmla="*/ 104 w 136"/>
                <a:gd name="T83" fmla="*/ 103 h 138"/>
                <a:gd name="T84" fmla="*/ 116 w 136"/>
                <a:gd name="T85" fmla="*/ 72 h 138"/>
                <a:gd name="T86" fmla="*/ 128 w 136"/>
                <a:gd name="T87" fmla="*/ 44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36" h="138">
                  <a:moveTo>
                    <a:pt x="26" y="138"/>
                  </a:moveTo>
                  <a:cubicBezTo>
                    <a:pt x="16" y="138"/>
                    <a:pt x="9" y="136"/>
                    <a:pt x="5" y="131"/>
                  </a:cubicBezTo>
                  <a:cubicBezTo>
                    <a:pt x="2" y="129"/>
                    <a:pt x="0" y="125"/>
                    <a:pt x="0" y="120"/>
                  </a:cubicBezTo>
                  <a:cubicBezTo>
                    <a:pt x="0" y="120"/>
                    <a:pt x="0" y="120"/>
                    <a:pt x="0" y="120"/>
                  </a:cubicBezTo>
                  <a:cubicBezTo>
                    <a:pt x="1" y="119"/>
                    <a:pt x="1" y="119"/>
                    <a:pt x="1" y="119"/>
                  </a:cubicBezTo>
                  <a:cubicBezTo>
                    <a:pt x="2" y="119"/>
                    <a:pt x="3" y="119"/>
                    <a:pt x="4" y="120"/>
                  </a:cubicBezTo>
                  <a:cubicBezTo>
                    <a:pt x="5" y="121"/>
                    <a:pt x="5" y="123"/>
                    <a:pt x="5" y="124"/>
                  </a:cubicBezTo>
                  <a:cubicBezTo>
                    <a:pt x="5" y="126"/>
                    <a:pt x="5" y="128"/>
                    <a:pt x="6" y="128"/>
                  </a:cubicBezTo>
                  <a:cubicBezTo>
                    <a:pt x="11" y="131"/>
                    <a:pt x="17" y="132"/>
                    <a:pt x="23" y="132"/>
                  </a:cubicBezTo>
                  <a:cubicBezTo>
                    <a:pt x="37" y="132"/>
                    <a:pt x="49" y="125"/>
                    <a:pt x="63" y="118"/>
                  </a:cubicBezTo>
                  <a:cubicBezTo>
                    <a:pt x="74" y="112"/>
                    <a:pt x="85" y="106"/>
                    <a:pt x="97" y="104"/>
                  </a:cubicBezTo>
                  <a:cubicBezTo>
                    <a:pt x="97" y="104"/>
                    <a:pt x="97" y="104"/>
                    <a:pt x="97" y="104"/>
                  </a:cubicBezTo>
                  <a:cubicBezTo>
                    <a:pt x="99" y="100"/>
                    <a:pt x="100" y="96"/>
                    <a:pt x="100" y="90"/>
                  </a:cubicBezTo>
                  <a:cubicBezTo>
                    <a:pt x="100" y="90"/>
                    <a:pt x="100" y="90"/>
                    <a:pt x="100" y="90"/>
                  </a:cubicBezTo>
                  <a:cubicBezTo>
                    <a:pt x="100" y="90"/>
                    <a:pt x="100" y="90"/>
                    <a:pt x="100" y="90"/>
                  </a:cubicBezTo>
                  <a:cubicBezTo>
                    <a:pt x="109" y="81"/>
                    <a:pt x="132" y="42"/>
                    <a:pt x="125" y="18"/>
                  </a:cubicBezTo>
                  <a:cubicBezTo>
                    <a:pt x="124" y="12"/>
                    <a:pt x="117" y="4"/>
                    <a:pt x="111" y="4"/>
                  </a:cubicBezTo>
                  <a:cubicBezTo>
                    <a:pt x="108" y="4"/>
                    <a:pt x="105" y="7"/>
                    <a:pt x="103" y="11"/>
                  </a:cubicBezTo>
                  <a:cubicBezTo>
                    <a:pt x="102" y="12"/>
                    <a:pt x="102" y="12"/>
                    <a:pt x="102" y="12"/>
                  </a:cubicBezTo>
                  <a:cubicBezTo>
                    <a:pt x="101" y="11"/>
                    <a:pt x="101" y="11"/>
                    <a:pt x="101" y="11"/>
                  </a:cubicBezTo>
                  <a:cubicBezTo>
                    <a:pt x="100" y="9"/>
                    <a:pt x="100" y="8"/>
                    <a:pt x="101" y="6"/>
                  </a:cubicBezTo>
                  <a:cubicBezTo>
                    <a:pt x="103" y="2"/>
                    <a:pt x="109" y="0"/>
                    <a:pt x="114" y="0"/>
                  </a:cubicBezTo>
                  <a:cubicBezTo>
                    <a:pt x="114" y="0"/>
                    <a:pt x="114" y="0"/>
                    <a:pt x="115" y="0"/>
                  </a:cubicBezTo>
                  <a:cubicBezTo>
                    <a:pt x="127" y="1"/>
                    <a:pt x="133" y="14"/>
                    <a:pt x="134" y="26"/>
                  </a:cubicBezTo>
                  <a:cubicBezTo>
                    <a:pt x="136" y="44"/>
                    <a:pt x="125" y="66"/>
                    <a:pt x="117" y="83"/>
                  </a:cubicBezTo>
                  <a:cubicBezTo>
                    <a:pt x="113" y="90"/>
                    <a:pt x="110" y="96"/>
                    <a:pt x="109" y="101"/>
                  </a:cubicBezTo>
                  <a:cubicBezTo>
                    <a:pt x="120" y="101"/>
                    <a:pt x="125" y="110"/>
                    <a:pt x="125" y="119"/>
                  </a:cubicBezTo>
                  <a:cubicBezTo>
                    <a:pt x="125" y="128"/>
                    <a:pt x="120" y="137"/>
                    <a:pt x="111" y="137"/>
                  </a:cubicBezTo>
                  <a:cubicBezTo>
                    <a:pt x="107" y="137"/>
                    <a:pt x="104" y="136"/>
                    <a:pt x="100" y="134"/>
                  </a:cubicBezTo>
                  <a:cubicBezTo>
                    <a:pt x="100" y="133"/>
                    <a:pt x="100" y="133"/>
                    <a:pt x="100" y="133"/>
                  </a:cubicBezTo>
                  <a:cubicBezTo>
                    <a:pt x="100" y="133"/>
                    <a:pt x="100" y="133"/>
                    <a:pt x="100" y="133"/>
                  </a:cubicBezTo>
                  <a:cubicBezTo>
                    <a:pt x="98" y="130"/>
                    <a:pt x="98" y="125"/>
                    <a:pt x="97" y="120"/>
                  </a:cubicBezTo>
                  <a:cubicBezTo>
                    <a:pt x="97" y="116"/>
                    <a:pt x="97" y="113"/>
                    <a:pt x="96" y="110"/>
                  </a:cubicBezTo>
                  <a:cubicBezTo>
                    <a:pt x="95" y="110"/>
                    <a:pt x="95" y="110"/>
                    <a:pt x="94" y="110"/>
                  </a:cubicBezTo>
                  <a:cubicBezTo>
                    <a:pt x="92" y="111"/>
                    <a:pt x="92" y="111"/>
                    <a:pt x="92" y="111"/>
                  </a:cubicBezTo>
                  <a:cubicBezTo>
                    <a:pt x="91" y="112"/>
                    <a:pt x="89" y="113"/>
                    <a:pt x="87" y="115"/>
                  </a:cubicBezTo>
                  <a:cubicBezTo>
                    <a:pt x="77" y="121"/>
                    <a:pt x="61" y="132"/>
                    <a:pt x="48" y="135"/>
                  </a:cubicBezTo>
                  <a:cubicBezTo>
                    <a:pt x="41" y="137"/>
                    <a:pt x="33" y="138"/>
                    <a:pt x="26" y="138"/>
                  </a:cubicBezTo>
                  <a:close/>
                  <a:moveTo>
                    <a:pt x="5" y="129"/>
                  </a:moveTo>
                  <a:cubicBezTo>
                    <a:pt x="5" y="130"/>
                    <a:pt x="5" y="130"/>
                    <a:pt x="6" y="130"/>
                  </a:cubicBezTo>
                  <a:cubicBezTo>
                    <a:pt x="10" y="134"/>
                    <a:pt x="17" y="137"/>
                    <a:pt x="26" y="137"/>
                  </a:cubicBezTo>
                  <a:cubicBezTo>
                    <a:pt x="33" y="137"/>
                    <a:pt x="41" y="135"/>
                    <a:pt x="48" y="134"/>
                  </a:cubicBezTo>
                  <a:cubicBezTo>
                    <a:pt x="61" y="130"/>
                    <a:pt x="76" y="120"/>
                    <a:pt x="86" y="114"/>
                  </a:cubicBezTo>
                  <a:cubicBezTo>
                    <a:pt x="82" y="115"/>
                    <a:pt x="78" y="117"/>
                    <a:pt x="75" y="119"/>
                  </a:cubicBezTo>
                  <a:cubicBezTo>
                    <a:pt x="66" y="124"/>
                    <a:pt x="57" y="129"/>
                    <a:pt x="48" y="129"/>
                  </a:cubicBezTo>
                  <a:cubicBezTo>
                    <a:pt x="44" y="129"/>
                    <a:pt x="44" y="129"/>
                    <a:pt x="44" y="129"/>
                  </a:cubicBezTo>
                  <a:cubicBezTo>
                    <a:pt x="48" y="128"/>
                    <a:pt x="48" y="128"/>
                    <a:pt x="48" y="128"/>
                  </a:cubicBezTo>
                  <a:cubicBezTo>
                    <a:pt x="54" y="126"/>
                    <a:pt x="59" y="123"/>
                    <a:pt x="65" y="120"/>
                  </a:cubicBezTo>
                  <a:cubicBezTo>
                    <a:pt x="75" y="114"/>
                    <a:pt x="85" y="108"/>
                    <a:pt x="96" y="108"/>
                  </a:cubicBezTo>
                  <a:cubicBezTo>
                    <a:pt x="96" y="108"/>
                    <a:pt x="96" y="108"/>
                    <a:pt x="96" y="108"/>
                  </a:cubicBezTo>
                  <a:cubicBezTo>
                    <a:pt x="97" y="108"/>
                    <a:pt x="97" y="108"/>
                    <a:pt x="97" y="108"/>
                  </a:cubicBezTo>
                  <a:cubicBezTo>
                    <a:pt x="97" y="108"/>
                    <a:pt x="97" y="108"/>
                    <a:pt x="97" y="108"/>
                  </a:cubicBezTo>
                  <a:cubicBezTo>
                    <a:pt x="97" y="108"/>
                    <a:pt x="97" y="108"/>
                    <a:pt x="97" y="108"/>
                  </a:cubicBezTo>
                  <a:cubicBezTo>
                    <a:pt x="97" y="109"/>
                    <a:pt x="97" y="109"/>
                    <a:pt x="97" y="109"/>
                  </a:cubicBezTo>
                  <a:cubicBezTo>
                    <a:pt x="98" y="112"/>
                    <a:pt x="99" y="116"/>
                    <a:pt x="99" y="120"/>
                  </a:cubicBezTo>
                  <a:cubicBezTo>
                    <a:pt x="99" y="124"/>
                    <a:pt x="100" y="129"/>
                    <a:pt x="101" y="132"/>
                  </a:cubicBezTo>
                  <a:cubicBezTo>
                    <a:pt x="104" y="134"/>
                    <a:pt x="108" y="135"/>
                    <a:pt x="111" y="135"/>
                  </a:cubicBezTo>
                  <a:cubicBezTo>
                    <a:pt x="118" y="135"/>
                    <a:pt x="122" y="129"/>
                    <a:pt x="123" y="123"/>
                  </a:cubicBezTo>
                  <a:cubicBezTo>
                    <a:pt x="122" y="124"/>
                    <a:pt x="121" y="125"/>
                    <a:pt x="119" y="125"/>
                  </a:cubicBezTo>
                  <a:cubicBezTo>
                    <a:pt x="118" y="125"/>
                    <a:pt x="118" y="125"/>
                    <a:pt x="118" y="125"/>
                  </a:cubicBezTo>
                  <a:cubicBezTo>
                    <a:pt x="118" y="127"/>
                    <a:pt x="117" y="128"/>
                    <a:pt x="117" y="129"/>
                  </a:cubicBezTo>
                  <a:cubicBezTo>
                    <a:pt x="117" y="129"/>
                    <a:pt x="117" y="129"/>
                    <a:pt x="117" y="129"/>
                  </a:cubicBezTo>
                  <a:cubicBezTo>
                    <a:pt x="117" y="129"/>
                    <a:pt x="117" y="129"/>
                    <a:pt x="117" y="129"/>
                  </a:cubicBezTo>
                  <a:cubicBezTo>
                    <a:pt x="115" y="130"/>
                    <a:pt x="114" y="130"/>
                    <a:pt x="113" y="130"/>
                  </a:cubicBezTo>
                  <a:cubicBezTo>
                    <a:pt x="113" y="130"/>
                    <a:pt x="113" y="130"/>
                    <a:pt x="113" y="130"/>
                  </a:cubicBezTo>
                  <a:cubicBezTo>
                    <a:pt x="111" y="130"/>
                    <a:pt x="109" y="130"/>
                    <a:pt x="108" y="129"/>
                  </a:cubicBezTo>
                  <a:cubicBezTo>
                    <a:pt x="106" y="129"/>
                    <a:pt x="105" y="128"/>
                    <a:pt x="103" y="128"/>
                  </a:cubicBezTo>
                  <a:cubicBezTo>
                    <a:pt x="103" y="128"/>
                    <a:pt x="103" y="128"/>
                    <a:pt x="103" y="128"/>
                  </a:cubicBezTo>
                  <a:cubicBezTo>
                    <a:pt x="103" y="128"/>
                    <a:pt x="103" y="128"/>
                    <a:pt x="103" y="128"/>
                  </a:cubicBezTo>
                  <a:cubicBezTo>
                    <a:pt x="100" y="122"/>
                    <a:pt x="100" y="110"/>
                    <a:pt x="104" y="105"/>
                  </a:cubicBezTo>
                  <a:cubicBezTo>
                    <a:pt x="105" y="105"/>
                    <a:pt x="105" y="105"/>
                    <a:pt x="105" y="105"/>
                  </a:cubicBezTo>
                  <a:cubicBezTo>
                    <a:pt x="105" y="105"/>
                    <a:pt x="105" y="105"/>
                    <a:pt x="105" y="105"/>
                  </a:cubicBezTo>
                  <a:cubicBezTo>
                    <a:pt x="110" y="106"/>
                    <a:pt x="114" y="108"/>
                    <a:pt x="116" y="112"/>
                  </a:cubicBezTo>
                  <a:cubicBezTo>
                    <a:pt x="118" y="116"/>
                    <a:pt x="119" y="120"/>
                    <a:pt x="118" y="124"/>
                  </a:cubicBezTo>
                  <a:cubicBezTo>
                    <a:pt x="118" y="124"/>
                    <a:pt x="118" y="124"/>
                    <a:pt x="118" y="124"/>
                  </a:cubicBezTo>
                  <a:cubicBezTo>
                    <a:pt x="121" y="119"/>
                    <a:pt x="119" y="116"/>
                    <a:pt x="117" y="112"/>
                  </a:cubicBezTo>
                  <a:cubicBezTo>
                    <a:pt x="116" y="110"/>
                    <a:pt x="115" y="109"/>
                    <a:pt x="114" y="106"/>
                  </a:cubicBezTo>
                  <a:cubicBezTo>
                    <a:pt x="114" y="105"/>
                    <a:pt x="114" y="105"/>
                    <a:pt x="114" y="105"/>
                  </a:cubicBezTo>
                  <a:cubicBezTo>
                    <a:pt x="115" y="105"/>
                    <a:pt x="115" y="105"/>
                    <a:pt x="115" y="105"/>
                  </a:cubicBezTo>
                  <a:cubicBezTo>
                    <a:pt x="117" y="106"/>
                    <a:pt x="121" y="109"/>
                    <a:pt x="123" y="113"/>
                  </a:cubicBezTo>
                  <a:cubicBezTo>
                    <a:pt x="121" y="107"/>
                    <a:pt x="116" y="102"/>
                    <a:pt x="108" y="102"/>
                  </a:cubicBezTo>
                  <a:cubicBezTo>
                    <a:pt x="107" y="102"/>
                    <a:pt x="107" y="102"/>
                    <a:pt x="107" y="102"/>
                  </a:cubicBezTo>
                  <a:cubicBezTo>
                    <a:pt x="107" y="101"/>
                    <a:pt x="107" y="101"/>
                    <a:pt x="107" y="101"/>
                  </a:cubicBezTo>
                  <a:cubicBezTo>
                    <a:pt x="108" y="97"/>
                    <a:pt x="112" y="90"/>
                    <a:pt x="115" y="82"/>
                  </a:cubicBezTo>
                  <a:cubicBezTo>
                    <a:pt x="124" y="65"/>
                    <a:pt x="134" y="44"/>
                    <a:pt x="133" y="26"/>
                  </a:cubicBezTo>
                  <a:cubicBezTo>
                    <a:pt x="131" y="15"/>
                    <a:pt x="126" y="3"/>
                    <a:pt x="115" y="2"/>
                  </a:cubicBezTo>
                  <a:cubicBezTo>
                    <a:pt x="110" y="1"/>
                    <a:pt x="104" y="4"/>
                    <a:pt x="102" y="7"/>
                  </a:cubicBezTo>
                  <a:cubicBezTo>
                    <a:pt x="102" y="7"/>
                    <a:pt x="102" y="8"/>
                    <a:pt x="102" y="9"/>
                  </a:cubicBezTo>
                  <a:cubicBezTo>
                    <a:pt x="105" y="4"/>
                    <a:pt x="109" y="3"/>
                    <a:pt x="111" y="3"/>
                  </a:cubicBezTo>
                  <a:cubicBezTo>
                    <a:pt x="118" y="3"/>
                    <a:pt x="125" y="11"/>
                    <a:pt x="127" y="18"/>
                  </a:cubicBezTo>
                  <a:cubicBezTo>
                    <a:pt x="133" y="42"/>
                    <a:pt x="110" y="81"/>
                    <a:pt x="101" y="91"/>
                  </a:cubicBezTo>
                  <a:cubicBezTo>
                    <a:pt x="102" y="96"/>
                    <a:pt x="100" y="100"/>
                    <a:pt x="99" y="104"/>
                  </a:cubicBezTo>
                  <a:cubicBezTo>
                    <a:pt x="98" y="105"/>
                    <a:pt x="98" y="105"/>
                    <a:pt x="98" y="105"/>
                  </a:cubicBezTo>
                  <a:cubicBezTo>
                    <a:pt x="98" y="105"/>
                    <a:pt x="98" y="105"/>
                    <a:pt x="98" y="105"/>
                  </a:cubicBezTo>
                  <a:cubicBezTo>
                    <a:pt x="86" y="107"/>
                    <a:pt x="75" y="113"/>
                    <a:pt x="64" y="119"/>
                  </a:cubicBezTo>
                  <a:cubicBezTo>
                    <a:pt x="51" y="126"/>
                    <a:pt x="37" y="133"/>
                    <a:pt x="23" y="133"/>
                  </a:cubicBezTo>
                  <a:cubicBezTo>
                    <a:pt x="17" y="133"/>
                    <a:pt x="11" y="132"/>
                    <a:pt x="5" y="129"/>
                  </a:cubicBezTo>
                  <a:cubicBezTo>
                    <a:pt x="5" y="129"/>
                    <a:pt x="5" y="129"/>
                    <a:pt x="5" y="129"/>
                  </a:cubicBezTo>
                  <a:close/>
                  <a:moveTo>
                    <a:pt x="104" y="127"/>
                  </a:moveTo>
                  <a:cubicBezTo>
                    <a:pt x="106" y="127"/>
                    <a:pt x="107" y="127"/>
                    <a:pt x="108" y="128"/>
                  </a:cubicBezTo>
                  <a:cubicBezTo>
                    <a:pt x="111" y="129"/>
                    <a:pt x="113" y="129"/>
                    <a:pt x="116" y="128"/>
                  </a:cubicBezTo>
                  <a:cubicBezTo>
                    <a:pt x="118" y="123"/>
                    <a:pt x="118" y="117"/>
                    <a:pt x="115" y="113"/>
                  </a:cubicBezTo>
                  <a:cubicBezTo>
                    <a:pt x="113" y="110"/>
                    <a:pt x="109" y="107"/>
                    <a:pt x="105" y="107"/>
                  </a:cubicBezTo>
                  <a:cubicBezTo>
                    <a:pt x="102" y="111"/>
                    <a:pt x="102" y="121"/>
                    <a:pt x="104" y="127"/>
                  </a:cubicBezTo>
                  <a:close/>
                  <a:moveTo>
                    <a:pt x="89" y="110"/>
                  </a:moveTo>
                  <a:cubicBezTo>
                    <a:pt x="81" y="112"/>
                    <a:pt x="73" y="117"/>
                    <a:pt x="65" y="121"/>
                  </a:cubicBezTo>
                  <a:cubicBezTo>
                    <a:pt x="61" y="123"/>
                    <a:pt x="57" y="125"/>
                    <a:pt x="53" y="127"/>
                  </a:cubicBezTo>
                  <a:cubicBezTo>
                    <a:pt x="60" y="126"/>
                    <a:pt x="67" y="122"/>
                    <a:pt x="74" y="118"/>
                  </a:cubicBezTo>
                  <a:cubicBezTo>
                    <a:pt x="79" y="115"/>
                    <a:pt x="84" y="112"/>
                    <a:pt x="89" y="110"/>
                  </a:cubicBezTo>
                  <a:close/>
                  <a:moveTo>
                    <a:pt x="2" y="121"/>
                  </a:moveTo>
                  <a:cubicBezTo>
                    <a:pt x="2" y="123"/>
                    <a:pt x="3" y="125"/>
                    <a:pt x="4" y="127"/>
                  </a:cubicBezTo>
                  <a:cubicBezTo>
                    <a:pt x="3" y="127"/>
                    <a:pt x="3" y="125"/>
                    <a:pt x="3" y="124"/>
                  </a:cubicBezTo>
                  <a:cubicBezTo>
                    <a:pt x="3" y="123"/>
                    <a:pt x="4" y="122"/>
                    <a:pt x="3" y="121"/>
                  </a:cubicBezTo>
                  <a:cubicBezTo>
                    <a:pt x="3" y="121"/>
                    <a:pt x="3" y="121"/>
                    <a:pt x="2" y="121"/>
                  </a:cubicBezTo>
                  <a:close/>
                  <a:moveTo>
                    <a:pt x="116" y="108"/>
                  </a:moveTo>
                  <a:cubicBezTo>
                    <a:pt x="117" y="109"/>
                    <a:pt x="118" y="110"/>
                    <a:pt x="118" y="111"/>
                  </a:cubicBezTo>
                  <a:cubicBezTo>
                    <a:pt x="120" y="115"/>
                    <a:pt x="122" y="118"/>
                    <a:pt x="120" y="123"/>
                  </a:cubicBezTo>
                  <a:cubicBezTo>
                    <a:pt x="122" y="122"/>
                    <a:pt x="123" y="121"/>
                    <a:pt x="123" y="119"/>
                  </a:cubicBezTo>
                  <a:cubicBezTo>
                    <a:pt x="123" y="115"/>
                    <a:pt x="119" y="110"/>
                    <a:pt x="116" y="108"/>
                  </a:cubicBezTo>
                  <a:close/>
                  <a:moveTo>
                    <a:pt x="102" y="108"/>
                  </a:moveTo>
                  <a:cubicBezTo>
                    <a:pt x="103" y="103"/>
                    <a:pt x="103" y="103"/>
                    <a:pt x="103" y="103"/>
                  </a:cubicBezTo>
                  <a:cubicBezTo>
                    <a:pt x="104" y="92"/>
                    <a:pt x="109" y="82"/>
                    <a:pt x="114" y="72"/>
                  </a:cubicBezTo>
                  <a:cubicBezTo>
                    <a:pt x="121" y="60"/>
                    <a:pt x="127" y="47"/>
                    <a:pt x="128" y="32"/>
                  </a:cubicBezTo>
                  <a:cubicBezTo>
                    <a:pt x="130" y="32"/>
                    <a:pt x="130" y="32"/>
                    <a:pt x="130" y="32"/>
                  </a:cubicBezTo>
                  <a:cubicBezTo>
                    <a:pt x="131" y="51"/>
                    <a:pt x="122" y="68"/>
                    <a:pt x="114" y="84"/>
                  </a:cubicBezTo>
                  <a:cubicBezTo>
                    <a:pt x="110" y="90"/>
                    <a:pt x="107" y="97"/>
                    <a:pt x="104" y="103"/>
                  </a:cubicBezTo>
                  <a:lnTo>
                    <a:pt x="102" y="108"/>
                  </a:lnTo>
                  <a:close/>
                  <a:moveTo>
                    <a:pt x="128" y="44"/>
                  </a:moveTo>
                  <a:cubicBezTo>
                    <a:pt x="125" y="54"/>
                    <a:pt x="120" y="63"/>
                    <a:pt x="116" y="72"/>
                  </a:cubicBezTo>
                  <a:cubicBezTo>
                    <a:pt x="111" y="81"/>
                    <a:pt x="107" y="89"/>
                    <a:pt x="105" y="97"/>
                  </a:cubicBezTo>
                  <a:cubicBezTo>
                    <a:pt x="108" y="92"/>
                    <a:pt x="110" y="88"/>
                    <a:pt x="112" y="83"/>
                  </a:cubicBezTo>
                  <a:cubicBezTo>
                    <a:pt x="119" y="71"/>
                    <a:pt x="126" y="58"/>
                    <a:pt x="128" y="44"/>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grpSp>
      <p:sp>
        <p:nvSpPr>
          <p:cNvPr id="97" name="Picture Placeholder 33"/>
          <p:cNvSpPr>
            <a:spLocks noGrp="1"/>
          </p:cNvSpPr>
          <p:nvPr>
            <p:ph type="pic" sz="quarter" idx="17"/>
          </p:nvPr>
        </p:nvSpPr>
        <p:spPr>
          <a:xfrm>
            <a:off x="630596" y="1020193"/>
            <a:ext cx="2914650" cy="4572000"/>
          </a:xfrm>
          <a:solidFill>
            <a:schemeClr val="bg2"/>
          </a:solidFill>
          <a:ln w="38100">
            <a:solidFill>
              <a:schemeClr val="bg1"/>
            </a:solidFill>
          </a:ln>
        </p:spPr>
        <p:txBody>
          <a:bodyPr/>
          <a:lstStyle>
            <a:lvl1pPr marL="0" indent="0" algn="ctr">
              <a:buNone/>
              <a:defRPr/>
            </a:lvl1pPr>
          </a:lstStyle>
          <a:p>
            <a:r>
              <a:rPr lang="es-ES"/>
              <a:t>Haga clic en el icono para agregar una imagen</a:t>
            </a:r>
            <a:endParaRPr/>
          </a:p>
        </p:txBody>
      </p:sp>
      <p:grpSp>
        <p:nvGrpSpPr>
          <p:cNvPr id="98" name="Group 97"/>
          <p:cNvGrpSpPr/>
          <p:nvPr/>
        </p:nvGrpSpPr>
        <p:grpSpPr>
          <a:xfrm>
            <a:off x="3991867" y="319177"/>
            <a:ext cx="2542205" cy="2710838"/>
            <a:chOff x="895350" y="3313113"/>
            <a:chExt cx="3613151" cy="2790825"/>
          </a:xfrm>
          <a:solidFill>
            <a:schemeClr val="tx1">
              <a:lumMod val="50000"/>
            </a:schemeClr>
          </a:solidFill>
        </p:grpSpPr>
        <p:sp>
          <p:nvSpPr>
            <p:cNvPr id="99" name="Freeform 41"/>
            <p:cNvSpPr>
              <a:spLocks/>
            </p:cNvSpPr>
            <p:nvPr/>
          </p:nvSpPr>
          <p:spPr bwMode="auto">
            <a:xfrm>
              <a:off x="963613" y="3725863"/>
              <a:ext cx="11113" cy="1952625"/>
            </a:xfrm>
            <a:custGeom>
              <a:avLst/>
              <a:gdLst>
                <a:gd name="T0" fmla="*/ 3 w 5"/>
                <a:gd name="T1" fmla="*/ 0 h 868"/>
                <a:gd name="T2" fmla="*/ 4 w 5"/>
                <a:gd name="T3" fmla="*/ 217 h 868"/>
                <a:gd name="T4" fmla="*/ 3 w 5"/>
                <a:gd name="T5" fmla="*/ 326 h 868"/>
                <a:gd name="T6" fmla="*/ 4 w 5"/>
                <a:gd name="T7" fmla="*/ 434 h 868"/>
                <a:gd name="T8" fmla="*/ 4 w 5"/>
                <a:gd name="T9" fmla="*/ 651 h 868"/>
                <a:gd name="T10" fmla="*/ 4 w 5"/>
                <a:gd name="T11" fmla="*/ 760 h 868"/>
                <a:gd name="T12" fmla="*/ 3 w 5"/>
                <a:gd name="T13" fmla="*/ 868 h 868"/>
                <a:gd name="T14" fmla="*/ 2 w 5"/>
                <a:gd name="T15" fmla="*/ 868 h 868"/>
                <a:gd name="T16" fmla="*/ 1 w 5"/>
                <a:gd name="T17" fmla="*/ 760 h 868"/>
                <a:gd name="T18" fmla="*/ 0 w 5"/>
                <a:gd name="T19" fmla="*/ 651 h 868"/>
                <a:gd name="T20" fmla="*/ 1 w 5"/>
                <a:gd name="T21" fmla="*/ 434 h 868"/>
                <a:gd name="T22" fmla="*/ 2 w 5"/>
                <a:gd name="T23" fmla="*/ 326 h 868"/>
                <a:gd name="T24" fmla="*/ 1 w 5"/>
                <a:gd name="T25" fmla="*/ 217 h 868"/>
                <a:gd name="T26" fmla="*/ 2 w 5"/>
                <a:gd name="T27" fmla="*/ 0 h 868"/>
                <a:gd name="T28" fmla="*/ 3 w 5"/>
                <a:gd name="T29" fmla="*/ 0 h 8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 h="868">
                  <a:moveTo>
                    <a:pt x="3" y="0"/>
                  </a:moveTo>
                  <a:cubicBezTo>
                    <a:pt x="4" y="73"/>
                    <a:pt x="4" y="145"/>
                    <a:pt x="4" y="217"/>
                  </a:cubicBezTo>
                  <a:cubicBezTo>
                    <a:pt x="4" y="253"/>
                    <a:pt x="3" y="290"/>
                    <a:pt x="3" y="326"/>
                  </a:cubicBezTo>
                  <a:cubicBezTo>
                    <a:pt x="3" y="362"/>
                    <a:pt x="3" y="398"/>
                    <a:pt x="4" y="434"/>
                  </a:cubicBezTo>
                  <a:cubicBezTo>
                    <a:pt x="4" y="507"/>
                    <a:pt x="5" y="579"/>
                    <a:pt x="4" y="651"/>
                  </a:cubicBezTo>
                  <a:cubicBezTo>
                    <a:pt x="5" y="687"/>
                    <a:pt x="4" y="724"/>
                    <a:pt x="4" y="760"/>
                  </a:cubicBezTo>
                  <a:cubicBezTo>
                    <a:pt x="4" y="796"/>
                    <a:pt x="3" y="832"/>
                    <a:pt x="3" y="868"/>
                  </a:cubicBezTo>
                  <a:cubicBezTo>
                    <a:pt x="2" y="868"/>
                    <a:pt x="2" y="868"/>
                    <a:pt x="2" y="868"/>
                  </a:cubicBezTo>
                  <a:cubicBezTo>
                    <a:pt x="2" y="832"/>
                    <a:pt x="1" y="796"/>
                    <a:pt x="1" y="760"/>
                  </a:cubicBezTo>
                  <a:cubicBezTo>
                    <a:pt x="1" y="724"/>
                    <a:pt x="0" y="687"/>
                    <a:pt x="0" y="651"/>
                  </a:cubicBezTo>
                  <a:cubicBezTo>
                    <a:pt x="0" y="579"/>
                    <a:pt x="1" y="507"/>
                    <a:pt x="1" y="434"/>
                  </a:cubicBezTo>
                  <a:cubicBezTo>
                    <a:pt x="2" y="398"/>
                    <a:pt x="2" y="362"/>
                    <a:pt x="2" y="326"/>
                  </a:cubicBezTo>
                  <a:cubicBezTo>
                    <a:pt x="2" y="290"/>
                    <a:pt x="1" y="253"/>
                    <a:pt x="1" y="217"/>
                  </a:cubicBezTo>
                  <a:cubicBezTo>
                    <a:pt x="0" y="145"/>
                    <a:pt x="1" y="73"/>
                    <a:pt x="2" y="0"/>
                  </a:cubicBezTo>
                  <a:lnTo>
                    <a:pt x="3" y="0"/>
                  </a:ln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100" name="Freeform 42"/>
            <p:cNvSpPr>
              <a:spLocks/>
            </p:cNvSpPr>
            <p:nvPr/>
          </p:nvSpPr>
          <p:spPr bwMode="auto">
            <a:xfrm>
              <a:off x="1350963" y="6038850"/>
              <a:ext cx="2736850" cy="11113"/>
            </a:xfrm>
            <a:custGeom>
              <a:avLst/>
              <a:gdLst>
                <a:gd name="T0" fmla="*/ 0 w 1216"/>
                <a:gd name="T1" fmla="*/ 2 h 5"/>
                <a:gd name="T2" fmla="*/ 304 w 1216"/>
                <a:gd name="T3" fmla="*/ 1 h 5"/>
                <a:gd name="T4" fmla="*/ 456 w 1216"/>
                <a:gd name="T5" fmla="*/ 2 h 5"/>
                <a:gd name="T6" fmla="*/ 608 w 1216"/>
                <a:gd name="T7" fmla="*/ 1 h 5"/>
                <a:gd name="T8" fmla="*/ 912 w 1216"/>
                <a:gd name="T9" fmla="*/ 0 h 5"/>
                <a:gd name="T10" fmla="*/ 1064 w 1216"/>
                <a:gd name="T11" fmla="*/ 1 h 5"/>
                <a:gd name="T12" fmla="*/ 1216 w 1216"/>
                <a:gd name="T13" fmla="*/ 2 h 5"/>
                <a:gd name="T14" fmla="*/ 1216 w 1216"/>
                <a:gd name="T15" fmla="*/ 2 h 5"/>
                <a:gd name="T16" fmla="*/ 1064 w 1216"/>
                <a:gd name="T17" fmla="*/ 4 h 5"/>
                <a:gd name="T18" fmla="*/ 912 w 1216"/>
                <a:gd name="T19" fmla="*/ 4 h 5"/>
                <a:gd name="T20" fmla="*/ 608 w 1216"/>
                <a:gd name="T21" fmla="*/ 3 h 5"/>
                <a:gd name="T22" fmla="*/ 456 w 1216"/>
                <a:gd name="T23" fmla="*/ 3 h 5"/>
                <a:gd name="T24" fmla="*/ 304 w 1216"/>
                <a:gd name="T25" fmla="*/ 4 h 5"/>
                <a:gd name="T26" fmla="*/ 0 w 1216"/>
                <a:gd name="T27"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16" h="5">
                  <a:moveTo>
                    <a:pt x="0" y="2"/>
                  </a:moveTo>
                  <a:cubicBezTo>
                    <a:pt x="101" y="1"/>
                    <a:pt x="202" y="0"/>
                    <a:pt x="304" y="1"/>
                  </a:cubicBezTo>
                  <a:cubicBezTo>
                    <a:pt x="354" y="1"/>
                    <a:pt x="405" y="2"/>
                    <a:pt x="456" y="2"/>
                  </a:cubicBezTo>
                  <a:cubicBezTo>
                    <a:pt x="506" y="2"/>
                    <a:pt x="557" y="1"/>
                    <a:pt x="608" y="1"/>
                  </a:cubicBezTo>
                  <a:cubicBezTo>
                    <a:pt x="709" y="1"/>
                    <a:pt x="810" y="0"/>
                    <a:pt x="912" y="0"/>
                  </a:cubicBezTo>
                  <a:cubicBezTo>
                    <a:pt x="962" y="0"/>
                    <a:pt x="1013" y="1"/>
                    <a:pt x="1064" y="1"/>
                  </a:cubicBezTo>
                  <a:cubicBezTo>
                    <a:pt x="1114" y="1"/>
                    <a:pt x="1165" y="1"/>
                    <a:pt x="1216" y="2"/>
                  </a:cubicBezTo>
                  <a:cubicBezTo>
                    <a:pt x="1216" y="2"/>
                    <a:pt x="1216" y="2"/>
                    <a:pt x="1216" y="2"/>
                  </a:cubicBezTo>
                  <a:cubicBezTo>
                    <a:pt x="1165" y="3"/>
                    <a:pt x="1114" y="3"/>
                    <a:pt x="1064" y="4"/>
                  </a:cubicBezTo>
                  <a:cubicBezTo>
                    <a:pt x="1013" y="4"/>
                    <a:pt x="962" y="4"/>
                    <a:pt x="912" y="4"/>
                  </a:cubicBezTo>
                  <a:cubicBezTo>
                    <a:pt x="810" y="5"/>
                    <a:pt x="709" y="4"/>
                    <a:pt x="608" y="3"/>
                  </a:cubicBezTo>
                  <a:cubicBezTo>
                    <a:pt x="557" y="3"/>
                    <a:pt x="506" y="3"/>
                    <a:pt x="456" y="3"/>
                  </a:cubicBezTo>
                  <a:cubicBezTo>
                    <a:pt x="405" y="3"/>
                    <a:pt x="354" y="4"/>
                    <a:pt x="304" y="4"/>
                  </a:cubicBezTo>
                  <a:cubicBezTo>
                    <a:pt x="202" y="4"/>
                    <a:pt x="101" y="4"/>
                    <a:pt x="0" y="2"/>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101" name="Freeform 43"/>
            <p:cNvSpPr>
              <a:spLocks/>
            </p:cNvSpPr>
            <p:nvPr/>
          </p:nvSpPr>
          <p:spPr bwMode="auto">
            <a:xfrm>
              <a:off x="1330325" y="3378200"/>
              <a:ext cx="2743200" cy="11113"/>
            </a:xfrm>
            <a:custGeom>
              <a:avLst/>
              <a:gdLst>
                <a:gd name="T0" fmla="*/ 0 w 1219"/>
                <a:gd name="T1" fmla="*/ 2 h 5"/>
                <a:gd name="T2" fmla="*/ 304 w 1219"/>
                <a:gd name="T3" fmla="*/ 1 h 5"/>
                <a:gd name="T4" fmla="*/ 457 w 1219"/>
                <a:gd name="T5" fmla="*/ 2 h 5"/>
                <a:gd name="T6" fmla="*/ 609 w 1219"/>
                <a:gd name="T7" fmla="*/ 1 h 5"/>
                <a:gd name="T8" fmla="*/ 914 w 1219"/>
                <a:gd name="T9" fmla="*/ 0 h 5"/>
                <a:gd name="T10" fmla="*/ 1067 w 1219"/>
                <a:gd name="T11" fmla="*/ 1 h 5"/>
                <a:gd name="T12" fmla="*/ 1219 w 1219"/>
                <a:gd name="T13" fmla="*/ 2 h 5"/>
                <a:gd name="T14" fmla="*/ 1219 w 1219"/>
                <a:gd name="T15" fmla="*/ 3 h 5"/>
                <a:gd name="T16" fmla="*/ 1067 w 1219"/>
                <a:gd name="T17" fmla="*/ 4 h 5"/>
                <a:gd name="T18" fmla="*/ 914 w 1219"/>
                <a:gd name="T19" fmla="*/ 4 h 5"/>
                <a:gd name="T20" fmla="*/ 609 w 1219"/>
                <a:gd name="T21" fmla="*/ 3 h 5"/>
                <a:gd name="T22" fmla="*/ 457 w 1219"/>
                <a:gd name="T23" fmla="*/ 3 h 5"/>
                <a:gd name="T24" fmla="*/ 304 w 1219"/>
                <a:gd name="T25" fmla="*/ 4 h 5"/>
                <a:gd name="T26" fmla="*/ 0 w 1219"/>
                <a:gd name="T27" fmla="*/ 3 h 5"/>
                <a:gd name="T28" fmla="*/ 0 w 1219"/>
                <a:gd name="T29"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19" h="5">
                  <a:moveTo>
                    <a:pt x="0" y="2"/>
                  </a:moveTo>
                  <a:cubicBezTo>
                    <a:pt x="101" y="1"/>
                    <a:pt x="203" y="0"/>
                    <a:pt x="304" y="1"/>
                  </a:cubicBezTo>
                  <a:cubicBezTo>
                    <a:pt x="355" y="1"/>
                    <a:pt x="406" y="2"/>
                    <a:pt x="457" y="2"/>
                  </a:cubicBezTo>
                  <a:cubicBezTo>
                    <a:pt x="508" y="2"/>
                    <a:pt x="559" y="1"/>
                    <a:pt x="609" y="1"/>
                  </a:cubicBezTo>
                  <a:cubicBezTo>
                    <a:pt x="711" y="1"/>
                    <a:pt x="813" y="0"/>
                    <a:pt x="914" y="0"/>
                  </a:cubicBezTo>
                  <a:cubicBezTo>
                    <a:pt x="965" y="0"/>
                    <a:pt x="1016" y="1"/>
                    <a:pt x="1067" y="1"/>
                  </a:cubicBezTo>
                  <a:cubicBezTo>
                    <a:pt x="1117" y="1"/>
                    <a:pt x="1168" y="1"/>
                    <a:pt x="1219" y="2"/>
                  </a:cubicBezTo>
                  <a:cubicBezTo>
                    <a:pt x="1219" y="3"/>
                    <a:pt x="1219" y="3"/>
                    <a:pt x="1219" y="3"/>
                  </a:cubicBezTo>
                  <a:cubicBezTo>
                    <a:pt x="1168" y="3"/>
                    <a:pt x="1117" y="4"/>
                    <a:pt x="1067" y="4"/>
                  </a:cubicBezTo>
                  <a:cubicBezTo>
                    <a:pt x="1016" y="4"/>
                    <a:pt x="965" y="4"/>
                    <a:pt x="914" y="4"/>
                  </a:cubicBezTo>
                  <a:cubicBezTo>
                    <a:pt x="813" y="5"/>
                    <a:pt x="711" y="4"/>
                    <a:pt x="609" y="3"/>
                  </a:cubicBezTo>
                  <a:cubicBezTo>
                    <a:pt x="559" y="3"/>
                    <a:pt x="508" y="3"/>
                    <a:pt x="457" y="3"/>
                  </a:cubicBezTo>
                  <a:cubicBezTo>
                    <a:pt x="406" y="3"/>
                    <a:pt x="355" y="4"/>
                    <a:pt x="304" y="4"/>
                  </a:cubicBezTo>
                  <a:cubicBezTo>
                    <a:pt x="203" y="4"/>
                    <a:pt x="101" y="4"/>
                    <a:pt x="0" y="3"/>
                  </a:cubicBezTo>
                  <a:lnTo>
                    <a:pt x="0" y="2"/>
                  </a:ln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102" name="Freeform 44"/>
            <p:cNvSpPr>
              <a:spLocks/>
            </p:cNvSpPr>
            <p:nvPr/>
          </p:nvSpPr>
          <p:spPr bwMode="auto">
            <a:xfrm>
              <a:off x="4443413" y="3759200"/>
              <a:ext cx="9525" cy="1919288"/>
            </a:xfrm>
            <a:custGeom>
              <a:avLst/>
              <a:gdLst>
                <a:gd name="T0" fmla="*/ 2 w 4"/>
                <a:gd name="T1" fmla="*/ 853 h 853"/>
                <a:gd name="T2" fmla="*/ 0 w 4"/>
                <a:gd name="T3" fmla="*/ 640 h 853"/>
                <a:gd name="T4" fmla="*/ 1 w 4"/>
                <a:gd name="T5" fmla="*/ 533 h 853"/>
                <a:gd name="T6" fmla="*/ 1 w 4"/>
                <a:gd name="T7" fmla="*/ 427 h 853"/>
                <a:gd name="T8" fmla="*/ 0 w 4"/>
                <a:gd name="T9" fmla="*/ 213 h 853"/>
                <a:gd name="T10" fmla="*/ 0 w 4"/>
                <a:gd name="T11" fmla="*/ 107 h 853"/>
                <a:gd name="T12" fmla="*/ 2 w 4"/>
                <a:gd name="T13" fmla="*/ 0 h 853"/>
                <a:gd name="T14" fmla="*/ 2 w 4"/>
                <a:gd name="T15" fmla="*/ 0 h 853"/>
                <a:gd name="T16" fmla="*/ 3 w 4"/>
                <a:gd name="T17" fmla="*/ 107 h 853"/>
                <a:gd name="T18" fmla="*/ 4 w 4"/>
                <a:gd name="T19" fmla="*/ 213 h 853"/>
                <a:gd name="T20" fmla="*/ 3 w 4"/>
                <a:gd name="T21" fmla="*/ 427 h 853"/>
                <a:gd name="T22" fmla="*/ 2 w 4"/>
                <a:gd name="T23" fmla="*/ 533 h 853"/>
                <a:gd name="T24" fmla="*/ 3 w 4"/>
                <a:gd name="T25" fmla="*/ 640 h 853"/>
                <a:gd name="T26" fmla="*/ 2 w 4"/>
                <a:gd name="T27" fmla="*/ 853 h 8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 h="853">
                  <a:moveTo>
                    <a:pt x="2" y="853"/>
                  </a:moveTo>
                  <a:cubicBezTo>
                    <a:pt x="0" y="782"/>
                    <a:pt x="0" y="711"/>
                    <a:pt x="0" y="640"/>
                  </a:cubicBezTo>
                  <a:cubicBezTo>
                    <a:pt x="0" y="604"/>
                    <a:pt x="1" y="569"/>
                    <a:pt x="1" y="533"/>
                  </a:cubicBezTo>
                  <a:cubicBezTo>
                    <a:pt x="1" y="498"/>
                    <a:pt x="1" y="462"/>
                    <a:pt x="1" y="427"/>
                  </a:cubicBezTo>
                  <a:cubicBezTo>
                    <a:pt x="0" y="356"/>
                    <a:pt x="0" y="284"/>
                    <a:pt x="0" y="213"/>
                  </a:cubicBezTo>
                  <a:cubicBezTo>
                    <a:pt x="0" y="178"/>
                    <a:pt x="0" y="142"/>
                    <a:pt x="0" y="107"/>
                  </a:cubicBezTo>
                  <a:cubicBezTo>
                    <a:pt x="1" y="71"/>
                    <a:pt x="1" y="36"/>
                    <a:pt x="2" y="0"/>
                  </a:cubicBezTo>
                  <a:cubicBezTo>
                    <a:pt x="2" y="0"/>
                    <a:pt x="2" y="0"/>
                    <a:pt x="2" y="0"/>
                  </a:cubicBezTo>
                  <a:cubicBezTo>
                    <a:pt x="3" y="36"/>
                    <a:pt x="3" y="71"/>
                    <a:pt x="3" y="107"/>
                  </a:cubicBezTo>
                  <a:cubicBezTo>
                    <a:pt x="4" y="142"/>
                    <a:pt x="4" y="178"/>
                    <a:pt x="4" y="213"/>
                  </a:cubicBezTo>
                  <a:cubicBezTo>
                    <a:pt x="4" y="284"/>
                    <a:pt x="3" y="356"/>
                    <a:pt x="3" y="427"/>
                  </a:cubicBezTo>
                  <a:cubicBezTo>
                    <a:pt x="3" y="462"/>
                    <a:pt x="2" y="498"/>
                    <a:pt x="2" y="533"/>
                  </a:cubicBezTo>
                  <a:cubicBezTo>
                    <a:pt x="3" y="569"/>
                    <a:pt x="3" y="604"/>
                    <a:pt x="3" y="640"/>
                  </a:cubicBezTo>
                  <a:cubicBezTo>
                    <a:pt x="4" y="711"/>
                    <a:pt x="3" y="782"/>
                    <a:pt x="2" y="853"/>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103" name="Freeform 45"/>
            <p:cNvSpPr>
              <a:spLocks noEditPoints="1"/>
            </p:cNvSpPr>
            <p:nvPr/>
          </p:nvSpPr>
          <p:spPr bwMode="auto">
            <a:xfrm>
              <a:off x="903288" y="5772150"/>
              <a:ext cx="341313" cy="331788"/>
            </a:xfrm>
            <a:custGeom>
              <a:avLst/>
              <a:gdLst>
                <a:gd name="T0" fmla="*/ 127 w 152"/>
                <a:gd name="T1" fmla="*/ 122 h 148"/>
                <a:gd name="T2" fmla="*/ 84 w 152"/>
                <a:gd name="T3" fmla="*/ 134 h 148"/>
                <a:gd name="T4" fmla="*/ 112 w 152"/>
                <a:gd name="T5" fmla="*/ 131 h 148"/>
                <a:gd name="T6" fmla="*/ 48 w 152"/>
                <a:gd name="T7" fmla="*/ 142 h 148"/>
                <a:gd name="T8" fmla="*/ 4 w 152"/>
                <a:gd name="T9" fmla="*/ 95 h 148"/>
                <a:gd name="T10" fmla="*/ 20 w 152"/>
                <a:gd name="T11" fmla="*/ 61 h 148"/>
                <a:gd name="T12" fmla="*/ 26 w 152"/>
                <a:gd name="T13" fmla="*/ 58 h 148"/>
                <a:gd name="T14" fmla="*/ 31 w 152"/>
                <a:gd name="T15" fmla="*/ 23 h 148"/>
                <a:gd name="T16" fmla="*/ 19 w 152"/>
                <a:gd name="T17" fmla="*/ 0 h 148"/>
                <a:gd name="T18" fmla="*/ 33 w 152"/>
                <a:gd name="T19" fmla="*/ 57 h 148"/>
                <a:gd name="T20" fmla="*/ 41 w 152"/>
                <a:gd name="T21" fmla="*/ 63 h 148"/>
                <a:gd name="T22" fmla="*/ 36 w 152"/>
                <a:gd name="T23" fmla="*/ 80 h 148"/>
                <a:gd name="T24" fmla="*/ 26 w 152"/>
                <a:gd name="T25" fmla="*/ 67 h 148"/>
                <a:gd name="T26" fmla="*/ 64 w 152"/>
                <a:gd name="T27" fmla="*/ 132 h 148"/>
                <a:gd name="T28" fmla="*/ 84 w 152"/>
                <a:gd name="T29" fmla="*/ 112 h 148"/>
                <a:gd name="T30" fmla="*/ 77 w 152"/>
                <a:gd name="T31" fmla="*/ 131 h 148"/>
                <a:gd name="T32" fmla="*/ 152 w 152"/>
                <a:gd name="T33" fmla="*/ 129 h 148"/>
                <a:gd name="T34" fmla="*/ 114 w 152"/>
                <a:gd name="T35" fmla="*/ 131 h 148"/>
                <a:gd name="T36" fmla="*/ 127 w 152"/>
                <a:gd name="T37" fmla="*/ 122 h 148"/>
                <a:gd name="T38" fmla="*/ 74 w 152"/>
                <a:gd name="T39" fmla="*/ 128 h 148"/>
                <a:gd name="T40" fmla="*/ 68 w 152"/>
                <a:gd name="T41" fmla="*/ 112 h 148"/>
                <a:gd name="T42" fmla="*/ 66 w 152"/>
                <a:gd name="T43" fmla="*/ 117 h 148"/>
                <a:gd name="T44" fmla="*/ 66 w 152"/>
                <a:gd name="T45" fmla="*/ 125 h 148"/>
                <a:gd name="T46" fmla="*/ 73 w 152"/>
                <a:gd name="T47" fmla="*/ 128 h 148"/>
                <a:gd name="T48" fmla="*/ 74 w 152"/>
                <a:gd name="T49" fmla="*/ 114 h 148"/>
                <a:gd name="T50" fmla="*/ 74 w 152"/>
                <a:gd name="T51" fmla="*/ 128 h 148"/>
                <a:gd name="T52" fmla="*/ 9 w 152"/>
                <a:gd name="T53" fmla="*/ 88 h 148"/>
                <a:gd name="T54" fmla="*/ 56 w 152"/>
                <a:gd name="T55" fmla="*/ 135 h 148"/>
                <a:gd name="T56" fmla="*/ 9 w 152"/>
                <a:gd name="T57" fmla="*/ 88 h 148"/>
                <a:gd name="T58" fmla="*/ 37 w 152"/>
                <a:gd name="T59" fmla="*/ 61 h 148"/>
                <a:gd name="T60" fmla="*/ 31 w 152"/>
                <a:gd name="T61" fmla="*/ 77 h 148"/>
                <a:gd name="T62" fmla="*/ 37 w 152"/>
                <a:gd name="T63" fmla="*/ 61 h 148"/>
                <a:gd name="T64" fmla="*/ 30 w 152"/>
                <a:gd name="T65" fmla="*/ 57 h 148"/>
                <a:gd name="T66" fmla="*/ 33 w 152"/>
                <a:gd name="T67" fmla="*/ 31 h 148"/>
                <a:gd name="T68" fmla="*/ 30 w 152"/>
                <a:gd name="T69" fmla="*/ 57 h 148"/>
                <a:gd name="T70" fmla="*/ 30 w 152"/>
                <a:gd name="T71" fmla="*/ 61 h 148"/>
                <a:gd name="T72" fmla="*/ 30 w 152"/>
                <a:gd name="T73" fmla="*/ 74 h 148"/>
                <a:gd name="T74" fmla="*/ 30 w 152"/>
                <a:gd name="T75" fmla="*/ 61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52" h="148">
                  <a:moveTo>
                    <a:pt x="127" y="122"/>
                  </a:moveTo>
                  <a:cubicBezTo>
                    <a:pt x="115" y="118"/>
                    <a:pt x="99" y="137"/>
                    <a:pt x="84" y="134"/>
                  </a:cubicBezTo>
                  <a:cubicBezTo>
                    <a:pt x="92" y="142"/>
                    <a:pt x="106" y="130"/>
                    <a:pt x="112" y="131"/>
                  </a:cubicBezTo>
                  <a:cubicBezTo>
                    <a:pt x="95" y="147"/>
                    <a:pt x="66" y="127"/>
                    <a:pt x="48" y="142"/>
                  </a:cubicBezTo>
                  <a:cubicBezTo>
                    <a:pt x="19" y="142"/>
                    <a:pt x="1" y="123"/>
                    <a:pt x="4" y="95"/>
                  </a:cubicBezTo>
                  <a:cubicBezTo>
                    <a:pt x="6" y="82"/>
                    <a:pt x="19" y="74"/>
                    <a:pt x="20" y="61"/>
                  </a:cubicBezTo>
                  <a:cubicBezTo>
                    <a:pt x="23" y="58"/>
                    <a:pt x="22" y="60"/>
                    <a:pt x="26" y="58"/>
                  </a:cubicBezTo>
                  <a:cubicBezTo>
                    <a:pt x="25" y="45"/>
                    <a:pt x="33" y="34"/>
                    <a:pt x="31" y="23"/>
                  </a:cubicBezTo>
                  <a:cubicBezTo>
                    <a:pt x="30" y="12"/>
                    <a:pt x="19" y="8"/>
                    <a:pt x="19" y="0"/>
                  </a:cubicBezTo>
                  <a:cubicBezTo>
                    <a:pt x="36" y="7"/>
                    <a:pt x="41" y="36"/>
                    <a:pt x="33" y="57"/>
                  </a:cubicBezTo>
                  <a:cubicBezTo>
                    <a:pt x="34" y="60"/>
                    <a:pt x="40" y="59"/>
                    <a:pt x="41" y="63"/>
                  </a:cubicBezTo>
                  <a:cubicBezTo>
                    <a:pt x="43" y="69"/>
                    <a:pt x="40" y="75"/>
                    <a:pt x="36" y="80"/>
                  </a:cubicBezTo>
                  <a:cubicBezTo>
                    <a:pt x="27" y="79"/>
                    <a:pt x="20" y="74"/>
                    <a:pt x="26" y="67"/>
                  </a:cubicBezTo>
                  <a:cubicBezTo>
                    <a:pt x="1" y="88"/>
                    <a:pt x="14" y="148"/>
                    <a:pt x="64" y="132"/>
                  </a:cubicBezTo>
                  <a:cubicBezTo>
                    <a:pt x="54" y="118"/>
                    <a:pt x="73" y="97"/>
                    <a:pt x="84" y="112"/>
                  </a:cubicBezTo>
                  <a:cubicBezTo>
                    <a:pt x="86" y="123"/>
                    <a:pt x="81" y="126"/>
                    <a:pt x="77" y="131"/>
                  </a:cubicBezTo>
                  <a:cubicBezTo>
                    <a:pt x="101" y="137"/>
                    <a:pt x="133" y="102"/>
                    <a:pt x="152" y="129"/>
                  </a:cubicBezTo>
                  <a:cubicBezTo>
                    <a:pt x="143" y="117"/>
                    <a:pt x="124" y="124"/>
                    <a:pt x="114" y="131"/>
                  </a:cubicBezTo>
                  <a:cubicBezTo>
                    <a:pt x="116" y="126"/>
                    <a:pt x="123" y="126"/>
                    <a:pt x="127" y="122"/>
                  </a:cubicBezTo>
                  <a:close/>
                  <a:moveTo>
                    <a:pt x="74" y="128"/>
                  </a:moveTo>
                  <a:cubicBezTo>
                    <a:pt x="91" y="127"/>
                    <a:pt x="78" y="98"/>
                    <a:pt x="68" y="112"/>
                  </a:cubicBezTo>
                  <a:cubicBezTo>
                    <a:pt x="75" y="112"/>
                    <a:pt x="69" y="117"/>
                    <a:pt x="66" y="117"/>
                  </a:cubicBezTo>
                  <a:cubicBezTo>
                    <a:pt x="66" y="119"/>
                    <a:pt x="66" y="122"/>
                    <a:pt x="66" y="125"/>
                  </a:cubicBezTo>
                  <a:cubicBezTo>
                    <a:pt x="68" y="126"/>
                    <a:pt x="69" y="128"/>
                    <a:pt x="73" y="128"/>
                  </a:cubicBezTo>
                  <a:cubicBezTo>
                    <a:pt x="75" y="124"/>
                    <a:pt x="80" y="117"/>
                    <a:pt x="74" y="114"/>
                  </a:cubicBezTo>
                  <a:cubicBezTo>
                    <a:pt x="84" y="115"/>
                    <a:pt x="78" y="125"/>
                    <a:pt x="74" y="128"/>
                  </a:cubicBezTo>
                  <a:close/>
                  <a:moveTo>
                    <a:pt x="9" y="88"/>
                  </a:moveTo>
                  <a:cubicBezTo>
                    <a:pt x="0" y="121"/>
                    <a:pt x="28" y="148"/>
                    <a:pt x="56" y="135"/>
                  </a:cubicBezTo>
                  <a:cubicBezTo>
                    <a:pt x="20" y="145"/>
                    <a:pt x="13" y="115"/>
                    <a:pt x="9" y="88"/>
                  </a:cubicBezTo>
                  <a:close/>
                  <a:moveTo>
                    <a:pt x="37" y="61"/>
                  </a:moveTo>
                  <a:cubicBezTo>
                    <a:pt x="38" y="69"/>
                    <a:pt x="34" y="72"/>
                    <a:pt x="31" y="77"/>
                  </a:cubicBezTo>
                  <a:cubicBezTo>
                    <a:pt x="40" y="78"/>
                    <a:pt x="42" y="66"/>
                    <a:pt x="37" y="61"/>
                  </a:cubicBezTo>
                  <a:close/>
                  <a:moveTo>
                    <a:pt x="30" y="57"/>
                  </a:moveTo>
                  <a:cubicBezTo>
                    <a:pt x="30" y="49"/>
                    <a:pt x="38" y="40"/>
                    <a:pt x="33" y="31"/>
                  </a:cubicBezTo>
                  <a:cubicBezTo>
                    <a:pt x="34" y="41"/>
                    <a:pt x="26" y="49"/>
                    <a:pt x="30" y="57"/>
                  </a:cubicBezTo>
                  <a:close/>
                  <a:moveTo>
                    <a:pt x="30" y="61"/>
                  </a:moveTo>
                  <a:cubicBezTo>
                    <a:pt x="28" y="63"/>
                    <a:pt x="27" y="72"/>
                    <a:pt x="30" y="74"/>
                  </a:cubicBezTo>
                  <a:cubicBezTo>
                    <a:pt x="33" y="70"/>
                    <a:pt x="36" y="63"/>
                    <a:pt x="30" y="61"/>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104" name="Freeform 46"/>
            <p:cNvSpPr>
              <a:spLocks noEditPoints="1"/>
            </p:cNvSpPr>
            <p:nvPr/>
          </p:nvSpPr>
          <p:spPr bwMode="auto">
            <a:xfrm>
              <a:off x="906463" y="5768975"/>
              <a:ext cx="341313" cy="323850"/>
            </a:xfrm>
            <a:custGeom>
              <a:avLst/>
              <a:gdLst>
                <a:gd name="T0" fmla="*/ 2 w 151"/>
                <a:gd name="T1" fmla="*/ 96 h 144"/>
                <a:gd name="T2" fmla="*/ 21 w 151"/>
                <a:gd name="T3" fmla="*/ 59 h 144"/>
                <a:gd name="T4" fmla="*/ 22 w 151"/>
                <a:gd name="T5" fmla="*/ 12 h 144"/>
                <a:gd name="T6" fmla="*/ 32 w 151"/>
                <a:gd name="T7" fmla="*/ 58 h 144"/>
                <a:gd name="T8" fmla="*/ 34 w 151"/>
                <a:gd name="T9" fmla="*/ 81 h 144"/>
                <a:gd name="T10" fmla="*/ 15 w 151"/>
                <a:gd name="T11" fmla="*/ 112 h 144"/>
                <a:gd name="T12" fmla="*/ 73 w 151"/>
                <a:gd name="T13" fmla="*/ 107 h 144"/>
                <a:gd name="T14" fmla="*/ 76 w 151"/>
                <a:gd name="T15" fmla="*/ 131 h 144"/>
                <a:gd name="T16" fmla="*/ 151 w 151"/>
                <a:gd name="T17" fmla="*/ 130 h 144"/>
                <a:gd name="T18" fmla="*/ 110 w 151"/>
                <a:gd name="T19" fmla="*/ 134 h 144"/>
                <a:gd name="T20" fmla="*/ 66 w 151"/>
                <a:gd name="T21" fmla="*/ 138 h 144"/>
                <a:gd name="T22" fmla="*/ 12 w 151"/>
                <a:gd name="T23" fmla="*/ 128 h 144"/>
                <a:gd name="T24" fmla="*/ 86 w 151"/>
                <a:gd name="T25" fmla="*/ 138 h 144"/>
                <a:gd name="T26" fmla="*/ 86 w 151"/>
                <a:gd name="T27" fmla="*/ 134 h 144"/>
                <a:gd name="T28" fmla="*/ 75 w 151"/>
                <a:gd name="T29" fmla="*/ 133 h 144"/>
                <a:gd name="T30" fmla="*/ 77 w 151"/>
                <a:gd name="T31" fmla="*/ 128 h 144"/>
                <a:gd name="T32" fmla="*/ 66 w 151"/>
                <a:gd name="T33" fmla="*/ 128 h 144"/>
                <a:gd name="T34" fmla="*/ 64 w 151"/>
                <a:gd name="T35" fmla="*/ 117 h 144"/>
                <a:gd name="T36" fmla="*/ 65 w 151"/>
                <a:gd name="T37" fmla="*/ 114 h 144"/>
                <a:gd name="T38" fmla="*/ 63 w 151"/>
                <a:gd name="T39" fmla="*/ 133 h 144"/>
                <a:gd name="T40" fmla="*/ 54 w 151"/>
                <a:gd name="T41" fmla="*/ 137 h 144"/>
                <a:gd name="T42" fmla="*/ 7 w 151"/>
                <a:gd name="T43" fmla="*/ 86 h 144"/>
                <a:gd name="T44" fmla="*/ 41 w 151"/>
                <a:gd name="T45" fmla="*/ 139 h 144"/>
                <a:gd name="T46" fmla="*/ 92 w 151"/>
                <a:gd name="T47" fmla="*/ 138 h 144"/>
                <a:gd name="T48" fmla="*/ 41 w 151"/>
                <a:gd name="T49" fmla="*/ 137 h 144"/>
                <a:gd name="T50" fmla="*/ 26 w 151"/>
                <a:gd name="T51" fmla="*/ 65 h 144"/>
                <a:gd name="T52" fmla="*/ 32 w 151"/>
                <a:gd name="T53" fmla="*/ 64 h 144"/>
                <a:gd name="T54" fmla="*/ 26 w 151"/>
                <a:gd name="T55" fmla="*/ 72 h 144"/>
                <a:gd name="T56" fmla="*/ 33 w 151"/>
                <a:gd name="T57" fmla="*/ 80 h 144"/>
                <a:gd name="T58" fmla="*/ 38 w 151"/>
                <a:gd name="T59" fmla="*/ 73 h 144"/>
                <a:gd name="T60" fmla="*/ 28 w 151"/>
                <a:gd name="T61" fmla="*/ 78 h 144"/>
                <a:gd name="T62" fmla="*/ 34 w 151"/>
                <a:gd name="T63" fmla="*/ 61 h 144"/>
                <a:gd name="T64" fmla="*/ 18 w 151"/>
                <a:gd name="T65" fmla="*/ 2 h 144"/>
                <a:gd name="T66" fmla="*/ 31 w 151"/>
                <a:gd name="T67" fmla="*/ 32 h 144"/>
                <a:gd name="T68" fmla="*/ 27 w 151"/>
                <a:gd name="T69" fmla="*/ 58 h 144"/>
                <a:gd name="T70" fmla="*/ 28 w 151"/>
                <a:gd name="T71" fmla="*/ 42 h 144"/>
                <a:gd name="T72" fmla="*/ 21 w 151"/>
                <a:gd name="T73" fmla="*/ 61 h 144"/>
                <a:gd name="T74" fmla="*/ 7 w 151"/>
                <a:gd name="T75" fmla="*/ 86 h 144"/>
                <a:gd name="T76" fmla="*/ 110 w 151"/>
                <a:gd name="T77" fmla="*/ 131 h 144"/>
                <a:gd name="T78" fmla="*/ 121 w 151"/>
                <a:gd name="T79" fmla="*/ 123 h 144"/>
                <a:gd name="T80" fmla="*/ 67 w 151"/>
                <a:gd name="T81" fmla="*/ 127 h 144"/>
                <a:gd name="T82" fmla="*/ 74 w 151"/>
                <a:gd name="T83" fmla="*/ 118 h 144"/>
                <a:gd name="T84" fmla="*/ 64 w 151"/>
                <a:gd name="T85" fmla="*/ 118 h 144"/>
                <a:gd name="T86" fmla="*/ 75 w 151"/>
                <a:gd name="T87" fmla="*/ 118 h 144"/>
                <a:gd name="T88" fmla="*/ 70 w 151"/>
                <a:gd name="T89" fmla="*/ 114 h 144"/>
                <a:gd name="T90" fmla="*/ 79 w 151"/>
                <a:gd name="T91" fmla="*/ 120 h 144"/>
                <a:gd name="T92" fmla="*/ 122 w 151"/>
                <a:gd name="T93" fmla="*/ 122 h 144"/>
                <a:gd name="T94" fmla="*/ 123 w 151"/>
                <a:gd name="T95" fmla="*/ 125 h 144"/>
                <a:gd name="T96" fmla="*/ 122 w 151"/>
                <a:gd name="T97" fmla="*/ 122 h 144"/>
                <a:gd name="T98" fmla="*/ 81 w 151"/>
                <a:gd name="T99" fmla="*/ 114 h 144"/>
                <a:gd name="T100" fmla="*/ 32 w 151"/>
                <a:gd name="T101" fmla="*/ 74 h 144"/>
                <a:gd name="T102" fmla="*/ 28 w 151"/>
                <a:gd name="T103" fmla="*/ 63 h 144"/>
                <a:gd name="T104" fmla="*/ 28 w 151"/>
                <a:gd name="T105" fmla="*/ 63 h 144"/>
                <a:gd name="T106" fmla="*/ 29 w 151"/>
                <a:gd name="T107" fmla="*/ 49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51" h="144">
                  <a:moveTo>
                    <a:pt x="47" y="144"/>
                  </a:moveTo>
                  <a:cubicBezTo>
                    <a:pt x="46" y="144"/>
                    <a:pt x="46" y="144"/>
                    <a:pt x="46" y="144"/>
                  </a:cubicBezTo>
                  <a:cubicBezTo>
                    <a:pt x="32" y="144"/>
                    <a:pt x="19" y="139"/>
                    <a:pt x="11" y="129"/>
                  </a:cubicBezTo>
                  <a:cubicBezTo>
                    <a:pt x="3" y="121"/>
                    <a:pt x="0" y="109"/>
                    <a:pt x="2" y="96"/>
                  </a:cubicBezTo>
                  <a:cubicBezTo>
                    <a:pt x="3" y="90"/>
                    <a:pt x="6" y="84"/>
                    <a:pt x="10" y="79"/>
                  </a:cubicBezTo>
                  <a:cubicBezTo>
                    <a:pt x="13" y="73"/>
                    <a:pt x="17" y="68"/>
                    <a:pt x="17" y="62"/>
                  </a:cubicBezTo>
                  <a:cubicBezTo>
                    <a:pt x="17" y="62"/>
                    <a:pt x="17" y="62"/>
                    <a:pt x="17" y="62"/>
                  </a:cubicBezTo>
                  <a:cubicBezTo>
                    <a:pt x="19" y="60"/>
                    <a:pt x="20" y="59"/>
                    <a:pt x="21" y="59"/>
                  </a:cubicBezTo>
                  <a:cubicBezTo>
                    <a:pt x="21" y="59"/>
                    <a:pt x="22" y="59"/>
                    <a:pt x="23" y="59"/>
                  </a:cubicBezTo>
                  <a:cubicBezTo>
                    <a:pt x="23" y="53"/>
                    <a:pt x="24" y="47"/>
                    <a:pt x="26" y="41"/>
                  </a:cubicBezTo>
                  <a:cubicBezTo>
                    <a:pt x="28" y="35"/>
                    <a:pt x="30" y="30"/>
                    <a:pt x="29" y="24"/>
                  </a:cubicBezTo>
                  <a:cubicBezTo>
                    <a:pt x="28" y="19"/>
                    <a:pt x="25" y="15"/>
                    <a:pt x="22" y="12"/>
                  </a:cubicBezTo>
                  <a:cubicBezTo>
                    <a:pt x="19" y="8"/>
                    <a:pt x="16" y="5"/>
                    <a:pt x="16" y="1"/>
                  </a:cubicBezTo>
                  <a:cubicBezTo>
                    <a:pt x="16" y="0"/>
                    <a:pt x="16" y="0"/>
                    <a:pt x="16" y="0"/>
                  </a:cubicBezTo>
                  <a:cubicBezTo>
                    <a:pt x="17" y="0"/>
                    <a:pt x="17" y="0"/>
                    <a:pt x="17" y="0"/>
                  </a:cubicBezTo>
                  <a:cubicBezTo>
                    <a:pt x="35" y="8"/>
                    <a:pt x="40" y="37"/>
                    <a:pt x="32" y="58"/>
                  </a:cubicBezTo>
                  <a:cubicBezTo>
                    <a:pt x="32" y="59"/>
                    <a:pt x="34" y="59"/>
                    <a:pt x="35" y="60"/>
                  </a:cubicBezTo>
                  <a:cubicBezTo>
                    <a:pt x="37" y="61"/>
                    <a:pt x="39" y="61"/>
                    <a:pt x="40" y="63"/>
                  </a:cubicBezTo>
                  <a:cubicBezTo>
                    <a:pt x="43" y="72"/>
                    <a:pt x="37" y="78"/>
                    <a:pt x="34" y="81"/>
                  </a:cubicBezTo>
                  <a:cubicBezTo>
                    <a:pt x="34" y="81"/>
                    <a:pt x="34" y="81"/>
                    <a:pt x="34" y="81"/>
                  </a:cubicBezTo>
                  <a:cubicBezTo>
                    <a:pt x="34" y="81"/>
                    <a:pt x="34" y="81"/>
                    <a:pt x="34" y="81"/>
                  </a:cubicBezTo>
                  <a:cubicBezTo>
                    <a:pt x="28" y="81"/>
                    <a:pt x="23" y="79"/>
                    <a:pt x="22" y="76"/>
                  </a:cubicBezTo>
                  <a:cubicBezTo>
                    <a:pt x="21" y="75"/>
                    <a:pt x="21" y="73"/>
                    <a:pt x="21" y="71"/>
                  </a:cubicBezTo>
                  <a:cubicBezTo>
                    <a:pt x="12" y="82"/>
                    <a:pt x="10" y="98"/>
                    <a:pt x="15" y="112"/>
                  </a:cubicBezTo>
                  <a:cubicBezTo>
                    <a:pt x="20" y="127"/>
                    <a:pt x="32" y="135"/>
                    <a:pt x="46" y="135"/>
                  </a:cubicBezTo>
                  <a:cubicBezTo>
                    <a:pt x="51" y="135"/>
                    <a:pt x="56" y="134"/>
                    <a:pt x="61" y="133"/>
                  </a:cubicBezTo>
                  <a:cubicBezTo>
                    <a:pt x="58" y="128"/>
                    <a:pt x="57" y="122"/>
                    <a:pt x="60" y="116"/>
                  </a:cubicBezTo>
                  <a:cubicBezTo>
                    <a:pt x="63" y="111"/>
                    <a:pt x="68" y="107"/>
                    <a:pt x="73" y="107"/>
                  </a:cubicBezTo>
                  <a:cubicBezTo>
                    <a:pt x="75" y="107"/>
                    <a:pt x="79" y="108"/>
                    <a:pt x="83" y="113"/>
                  </a:cubicBezTo>
                  <a:cubicBezTo>
                    <a:pt x="83" y="113"/>
                    <a:pt x="83" y="113"/>
                    <a:pt x="83" y="113"/>
                  </a:cubicBezTo>
                  <a:cubicBezTo>
                    <a:pt x="84" y="122"/>
                    <a:pt x="81" y="126"/>
                    <a:pt x="77" y="130"/>
                  </a:cubicBezTo>
                  <a:cubicBezTo>
                    <a:pt x="77" y="130"/>
                    <a:pt x="77" y="131"/>
                    <a:pt x="76" y="131"/>
                  </a:cubicBezTo>
                  <a:cubicBezTo>
                    <a:pt x="78" y="132"/>
                    <a:pt x="80" y="132"/>
                    <a:pt x="82" y="132"/>
                  </a:cubicBezTo>
                  <a:cubicBezTo>
                    <a:pt x="90" y="132"/>
                    <a:pt x="98" y="129"/>
                    <a:pt x="107" y="125"/>
                  </a:cubicBezTo>
                  <a:cubicBezTo>
                    <a:pt x="115" y="122"/>
                    <a:pt x="123" y="119"/>
                    <a:pt x="131" y="119"/>
                  </a:cubicBezTo>
                  <a:cubicBezTo>
                    <a:pt x="139" y="119"/>
                    <a:pt x="146" y="123"/>
                    <a:pt x="151" y="130"/>
                  </a:cubicBezTo>
                  <a:cubicBezTo>
                    <a:pt x="150" y="131"/>
                    <a:pt x="150" y="131"/>
                    <a:pt x="150" y="131"/>
                  </a:cubicBezTo>
                  <a:cubicBezTo>
                    <a:pt x="146" y="127"/>
                    <a:pt x="142" y="124"/>
                    <a:pt x="136" y="124"/>
                  </a:cubicBezTo>
                  <a:cubicBezTo>
                    <a:pt x="126" y="124"/>
                    <a:pt x="115" y="131"/>
                    <a:pt x="112" y="132"/>
                  </a:cubicBezTo>
                  <a:cubicBezTo>
                    <a:pt x="110" y="134"/>
                    <a:pt x="110" y="134"/>
                    <a:pt x="110" y="134"/>
                  </a:cubicBezTo>
                  <a:cubicBezTo>
                    <a:pt x="110" y="133"/>
                    <a:pt x="110" y="133"/>
                    <a:pt x="110" y="133"/>
                  </a:cubicBezTo>
                  <a:cubicBezTo>
                    <a:pt x="105" y="137"/>
                    <a:pt x="99" y="139"/>
                    <a:pt x="90" y="139"/>
                  </a:cubicBezTo>
                  <a:cubicBezTo>
                    <a:pt x="86" y="139"/>
                    <a:pt x="82" y="139"/>
                    <a:pt x="78" y="139"/>
                  </a:cubicBezTo>
                  <a:cubicBezTo>
                    <a:pt x="74" y="138"/>
                    <a:pt x="70" y="138"/>
                    <a:pt x="66" y="138"/>
                  </a:cubicBezTo>
                  <a:cubicBezTo>
                    <a:pt x="58" y="138"/>
                    <a:pt x="52" y="140"/>
                    <a:pt x="47" y="144"/>
                  </a:cubicBezTo>
                  <a:close/>
                  <a:moveTo>
                    <a:pt x="7" y="86"/>
                  </a:moveTo>
                  <a:cubicBezTo>
                    <a:pt x="5" y="89"/>
                    <a:pt x="4" y="93"/>
                    <a:pt x="3" y="96"/>
                  </a:cubicBezTo>
                  <a:cubicBezTo>
                    <a:pt x="2" y="109"/>
                    <a:pt x="5" y="120"/>
                    <a:pt x="12" y="128"/>
                  </a:cubicBezTo>
                  <a:cubicBezTo>
                    <a:pt x="20" y="137"/>
                    <a:pt x="32" y="142"/>
                    <a:pt x="46" y="142"/>
                  </a:cubicBezTo>
                  <a:cubicBezTo>
                    <a:pt x="51" y="138"/>
                    <a:pt x="57" y="136"/>
                    <a:pt x="66" y="136"/>
                  </a:cubicBezTo>
                  <a:cubicBezTo>
                    <a:pt x="70" y="136"/>
                    <a:pt x="74" y="137"/>
                    <a:pt x="78" y="137"/>
                  </a:cubicBezTo>
                  <a:cubicBezTo>
                    <a:pt x="81" y="137"/>
                    <a:pt x="83" y="138"/>
                    <a:pt x="86" y="138"/>
                  </a:cubicBezTo>
                  <a:cubicBezTo>
                    <a:pt x="84" y="137"/>
                    <a:pt x="83" y="136"/>
                    <a:pt x="81" y="135"/>
                  </a:cubicBezTo>
                  <a:cubicBezTo>
                    <a:pt x="80" y="133"/>
                    <a:pt x="80" y="133"/>
                    <a:pt x="80" y="133"/>
                  </a:cubicBezTo>
                  <a:cubicBezTo>
                    <a:pt x="82" y="134"/>
                    <a:pt x="82" y="134"/>
                    <a:pt x="82" y="134"/>
                  </a:cubicBezTo>
                  <a:cubicBezTo>
                    <a:pt x="83" y="134"/>
                    <a:pt x="84" y="134"/>
                    <a:pt x="86" y="134"/>
                  </a:cubicBezTo>
                  <a:cubicBezTo>
                    <a:pt x="92" y="134"/>
                    <a:pt x="99" y="131"/>
                    <a:pt x="105" y="128"/>
                  </a:cubicBezTo>
                  <a:cubicBezTo>
                    <a:pt x="105" y="128"/>
                    <a:pt x="105" y="128"/>
                    <a:pt x="105" y="128"/>
                  </a:cubicBezTo>
                  <a:cubicBezTo>
                    <a:pt x="97" y="131"/>
                    <a:pt x="89" y="133"/>
                    <a:pt x="82" y="133"/>
                  </a:cubicBezTo>
                  <a:cubicBezTo>
                    <a:pt x="79" y="133"/>
                    <a:pt x="77" y="133"/>
                    <a:pt x="75" y="133"/>
                  </a:cubicBezTo>
                  <a:cubicBezTo>
                    <a:pt x="74" y="132"/>
                    <a:pt x="74" y="132"/>
                    <a:pt x="74" y="132"/>
                  </a:cubicBezTo>
                  <a:cubicBezTo>
                    <a:pt x="74" y="131"/>
                    <a:pt x="74" y="131"/>
                    <a:pt x="74" y="131"/>
                  </a:cubicBezTo>
                  <a:cubicBezTo>
                    <a:pt x="75" y="131"/>
                    <a:pt x="76" y="130"/>
                    <a:pt x="76" y="129"/>
                  </a:cubicBezTo>
                  <a:cubicBezTo>
                    <a:pt x="77" y="129"/>
                    <a:pt x="77" y="128"/>
                    <a:pt x="77" y="128"/>
                  </a:cubicBezTo>
                  <a:cubicBezTo>
                    <a:pt x="76" y="129"/>
                    <a:pt x="74" y="130"/>
                    <a:pt x="72" y="130"/>
                  </a:cubicBezTo>
                  <a:cubicBezTo>
                    <a:pt x="70" y="130"/>
                    <a:pt x="70" y="130"/>
                    <a:pt x="70" y="130"/>
                  </a:cubicBezTo>
                  <a:cubicBezTo>
                    <a:pt x="70" y="130"/>
                    <a:pt x="70" y="130"/>
                    <a:pt x="70" y="130"/>
                  </a:cubicBezTo>
                  <a:cubicBezTo>
                    <a:pt x="68" y="130"/>
                    <a:pt x="67" y="129"/>
                    <a:pt x="66" y="128"/>
                  </a:cubicBezTo>
                  <a:cubicBezTo>
                    <a:pt x="65" y="128"/>
                    <a:pt x="64" y="127"/>
                    <a:pt x="63" y="127"/>
                  </a:cubicBezTo>
                  <a:cubicBezTo>
                    <a:pt x="63" y="127"/>
                    <a:pt x="63" y="127"/>
                    <a:pt x="63" y="127"/>
                  </a:cubicBezTo>
                  <a:cubicBezTo>
                    <a:pt x="63" y="117"/>
                    <a:pt x="63" y="117"/>
                    <a:pt x="63" y="117"/>
                  </a:cubicBezTo>
                  <a:cubicBezTo>
                    <a:pt x="64" y="117"/>
                    <a:pt x="64" y="117"/>
                    <a:pt x="64" y="117"/>
                  </a:cubicBezTo>
                  <a:cubicBezTo>
                    <a:pt x="64" y="117"/>
                    <a:pt x="64" y="117"/>
                    <a:pt x="64" y="117"/>
                  </a:cubicBezTo>
                  <a:cubicBezTo>
                    <a:pt x="66" y="117"/>
                    <a:pt x="68" y="115"/>
                    <a:pt x="68" y="114"/>
                  </a:cubicBezTo>
                  <a:cubicBezTo>
                    <a:pt x="68" y="114"/>
                    <a:pt x="68" y="114"/>
                    <a:pt x="66" y="114"/>
                  </a:cubicBezTo>
                  <a:cubicBezTo>
                    <a:pt x="65" y="114"/>
                    <a:pt x="65" y="114"/>
                    <a:pt x="65" y="114"/>
                  </a:cubicBezTo>
                  <a:cubicBezTo>
                    <a:pt x="66" y="113"/>
                    <a:pt x="66" y="113"/>
                    <a:pt x="66" y="113"/>
                  </a:cubicBezTo>
                  <a:cubicBezTo>
                    <a:pt x="67" y="110"/>
                    <a:pt x="69" y="109"/>
                    <a:pt x="71" y="109"/>
                  </a:cubicBezTo>
                  <a:cubicBezTo>
                    <a:pt x="67" y="110"/>
                    <a:pt x="64" y="113"/>
                    <a:pt x="62" y="117"/>
                  </a:cubicBezTo>
                  <a:cubicBezTo>
                    <a:pt x="59" y="122"/>
                    <a:pt x="59" y="128"/>
                    <a:pt x="63" y="133"/>
                  </a:cubicBezTo>
                  <a:cubicBezTo>
                    <a:pt x="63" y="134"/>
                    <a:pt x="63" y="134"/>
                    <a:pt x="63" y="134"/>
                  </a:cubicBezTo>
                  <a:cubicBezTo>
                    <a:pt x="62" y="134"/>
                    <a:pt x="62" y="134"/>
                    <a:pt x="62" y="134"/>
                  </a:cubicBezTo>
                  <a:cubicBezTo>
                    <a:pt x="59" y="135"/>
                    <a:pt x="56" y="136"/>
                    <a:pt x="54" y="136"/>
                  </a:cubicBezTo>
                  <a:cubicBezTo>
                    <a:pt x="54" y="137"/>
                    <a:pt x="54" y="137"/>
                    <a:pt x="54" y="137"/>
                  </a:cubicBezTo>
                  <a:cubicBezTo>
                    <a:pt x="49" y="139"/>
                    <a:pt x="44" y="140"/>
                    <a:pt x="39" y="140"/>
                  </a:cubicBezTo>
                  <a:cubicBezTo>
                    <a:pt x="29" y="140"/>
                    <a:pt x="19" y="135"/>
                    <a:pt x="13" y="127"/>
                  </a:cubicBezTo>
                  <a:cubicBezTo>
                    <a:pt x="5" y="116"/>
                    <a:pt x="2" y="103"/>
                    <a:pt x="6" y="89"/>
                  </a:cubicBezTo>
                  <a:lnTo>
                    <a:pt x="7" y="86"/>
                  </a:lnTo>
                  <a:close/>
                  <a:moveTo>
                    <a:pt x="7" y="93"/>
                  </a:moveTo>
                  <a:cubicBezTo>
                    <a:pt x="4" y="105"/>
                    <a:pt x="7" y="117"/>
                    <a:pt x="14" y="126"/>
                  </a:cubicBezTo>
                  <a:cubicBezTo>
                    <a:pt x="21" y="135"/>
                    <a:pt x="31" y="139"/>
                    <a:pt x="41" y="139"/>
                  </a:cubicBezTo>
                  <a:cubicBezTo>
                    <a:pt x="41" y="139"/>
                    <a:pt x="41" y="139"/>
                    <a:pt x="41" y="139"/>
                  </a:cubicBezTo>
                  <a:cubicBezTo>
                    <a:pt x="16" y="139"/>
                    <a:pt x="10" y="113"/>
                    <a:pt x="7" y="93"/>
                  </a:cubicBezTo>
                  <a:close/>
                  <a:moveTo>
                    <a:pt x="108" y="133"/>
                  </a:moveTo>
                  <a:cubicBezTo>
                    <a:pt x="106" y="133"/>
                    <a:pt x="104" y="134"/>
                    <a:pt x="102" y="135"/>
                  </a:cubicBezTo>
                  <a:cubicBezTo>
                    <a:pt x="99" y="136"/>
                    <a:pt x="95" y="137"/>
                    <a:pt x="92" y="138"/>
                  </a:cubicBezTo>
                  <a:cubicBezTo>
                    <a:pt x="99" y="138"/>
                    <a:pt x="104" y="136"/>
                    <a:pt x="108" y="133"/>
                  </a:cubicBezTo>
                  <a:close/>
                  <a:moveTo>
                    <a:pt x="7" y="86"/>
                  </a:moveTo>
                  <a:cubicBezTo>
                    <a:pt x="7" y="89"/>
                    <a:pt x="7" y="89"/>
                    <a:pt x="7" y="89"/>
                  </a:cubicBezTo>
                  <a:cubicBezTo>
                    <a:pt x="12" y="114"/>
                    <a:pt x="17" y="137"/>
                    <a:pt x="41" y="137"/>
                  </a:cubicBezTo>
                  <a:cubicBezTo>
                    <a:pt x="43" y="137"/>
                    <a:pt x="45" y="137"/>
                    <a:pt x="48" y="137"/>
                  </a:cubicBezTo>
                  <a:cubicBezTo>
                    <a:pt x="32" y="137"/>
                    <a:pt x="19" y="128"/>
                    <a:pt x="13" y="113"/>
                  </a:cubicBezTo>
                  <a:cubicBezTo>
                    <a:pt x="7" y="96"/>
                    <a:pt x="12" y="77"/>
                    <a:pt x="23" y="67"/>
                  </a:cubicBezTo>
                  <a:cubicBezTo>
                    <a:pt x="26" y="65"/>
                    <a:pt x="26" y="65"/>
                    <a:pt x="26" y="65"/>
                  </a:cubicBezTo>
                  <a:cubicBezTo>
                    <a:pt x="26" y="63"/>
                    <a:pt x="27" y="62"/>
                    <a:pt x="27" y="62"/>
                  </a:cubicBezTo>
                  <a:cubicBezTo>
                    <a:pt x="28" y="61"/>
                    <a:pt x="28" y="61"/>
                    <a:pt x="28" y="61"/>
                  </a:cubicBezTo>
                  <a:cubicBezTo>
                    <a:pt x="28" y="61"/>
                    <a:pt x="28" y="61"/>
                    <a:pt x="28" y="61"/>
                  </a:cubicBezTo>
                  <a:cubicBezTo>
                    <a:pt x="30" y="62"/>
                    <a:pt x="31" y="63"/>
                    <a:pt x="32" y="64"/>
                  </a:cubicBezTo>
                  <a:cubicBezTo>
                    <a:pt x="33" y="68"/>
                    <a:pt x="30" y="73"/>
                    <a:pt x="29" y="75"/>
                  </a:cubicBezTo>
                  <a:cubicBezTo>
                    <a:pt x="28" y="76"/>
                    <a:pt x="28" y="76"/>
                    <a:pt x="28" y="76"/>
                  </a:cubicBezTo>
                  <a:cubicBezTo>
                    <a:pt x="28" y="76"/>
                    <a:pt x="28" y="76"/>
                    <a:pt x="28" y="76"/>
                  </a:cubicBezTo>
                  <a:cubicBezTo>
                    <a:pt x="27" y="75"/>
                    <a:pt x="26" y="74"/>
                    <a:pt x="26" y="72"/>
                  </a:cubicBezTo>
                  <a:cubicBezTo>
                    <a:pt x="25" y="70"/>
                    <a:pt x="26" y="68"/>
                    <a:pt x="26" y="66"/>
                  </a:cubicBezTo>
                  <a:cubicBezTo>
                    <a:pt x="24" y="68"/>
                    <a:pt x="24" y="68"/>
                    <a:pt x="24" y="68"/>
                  </a:cubicBezTo>
                  <a:cubicBezTo>
                    <a:pt x="22" y="71"/>
                    <a:pt x="22" y="73"/>
                    <a:pt x="23" y="75"/>
                  </a:cubicBezTo>
                  <a:cubicBezTo>
                    <a:pt x="24" y="78"/>
                    <a:pt x="28" y="80"/>
                    <a:pt x="33" y="80"/>
                  </a:cubicBezTo>
                  <a:cubicBezTo>
                    <a:pt x="36" y="77"/>
                    <a:pt x="41" y="71"/>
                    <a:pt x="39" y="64"/>
                  </a:cubicBezTo>
                  <a:cubicBezTo>
                    <a:pt x="38" y="63"/>
                    <a:pt x="37" y="62"/>
                    <a:pt x="35" y="62"/>
                  </a:cubicBezTo>
                  <a:cubicBezTo>
                    <a:pt x="36" y="62"/>
                    <a:pt x="36" y="62"/>
                    <a:pt x="36" y="62"/>
                  </a:cubicBezTo>
                  <a:cubicBezTo>
                    <a:pt x="38" y="64"/>
                    <a:pt x="39" y="69"/>
                    <a:pt x="38" y="73"/>
                  </a:cubicBezTo>
                  <a:cubicBezTo>
                    <a:pt x="36" y="77"/>
                    <a:pt x="34" y="79"/>
                    <a:pt x="30" y="79"/>
                  </a:cubicBezTo>
                  <a:cubicBezTo>
                    <a:pt x="30" y="79"/>
                    <a:pt x="30" y="79"/>
                    <a:pt x="30" y="79"/>
                  </a:cubicBezTo>
                  <a:cubicBezTo>
                    <a:pt x="30" y="79"/>
                    <a:pt x="30" y="79"/>
                    <a:pt x="29" y="79"/>
                  </a:cubicBezTo>
                  <a:cubicBezTo>
                    <a:pt x="28" y="78"/>
                    <a:pt x="28" y="78"/>
                    <a:pt x="28" y="78"/>
                  </a:cubicBezTo>
                  <a:cubicBezTo>
                    <a:pt x="29" y="78"/>
                    <a:pt x="29" y="78"/>
                    <a:pt x="29" y="78"/>
                  </a:cubicBezTo>
                  <a:cubicBezTo>
                    <a:pt x="29" y="76"/>
                    <a:pt x="30" y="75"/>
                    <a:pt x="31" y="74"/>
                  </a:cubicBezTo>
                  <a:cubicBezTo>
                    <a:pt x="33" y="71"/>
                    <a:pt x="35" y="68"/>
                    <a:pt x="34" y="62"/>
                  </a:cubicBezTo>
                  <a:cubicBezTo>
                    <a:pt x="34" y="61"/>
                    <a:pt x="34" y="61"/>
                    <a:pt x="34" y="61"/>
                  </a:cubicBezTo>
                  <a:cubicBezTo>
                    <a:pt x="33" y="61"/>
                    <a:pt x="31" y="60"/>
                    <a:pt x="30" y="58"/>
                  </a:cubicBezTo>
                  <a:cubicBezTo>
                    <a:pt x="30" y="58"/>
                    <a:pt x="30" y="58"/>
                    <a:pt x="30" y="58"/>
                  </a:cubicBezTo>
                  <a:cubicBezTo>
                    <a:pt x="30" y="58"/>
                    <a:pt x="30" y="58"/>
                    <a:pt x="30" y="58"/>
                  </a:cubicBezTo>
                  <a:cubicBezTo>
                    <a:pt x="38" y="39"/>
                    <a:pt x="34" y="10"/>
                    <a:pt x="18" y="2"/>
                  </a:cubicBezTo>
                  <a:cubicBezTo>
                    <a:pt x="18" y="5"/>
                    <a:pt x="20" y="8"/>
                    <a:pt x="23" y="11"/>
                  </a:cubicBezTo>
                  <a:cubicBezTo>
                    <a:pt x="26" y="14"/>
                    <a:pt x="29" y="18"/>
                    <a:pt x="30" y="24"/>
                  </a:cubicBezTo>
                  <a:cubicBezTo>
                    <a:pt x="30" y="26"/>
                    <a:pt x="30" y="28"/>
                    <a:pt x="30" y="30"/>
                  </a:cubicBezTo>
                  <a:cubicBezTo>
                    <a:pt x="31" y="32"/>
                    <a:pt x="31" y="32"/>
                    <a:pt x="31" y="32"/>
                  </a:cubicBezTo>
                  <a:cubicBezTo>
                    <a:pt x="35" y="38"/>
                    <a:pt x="33" y="44"/>
                    <a:pt x="31" y="49"/>
                  </a:cubicBezTo>
                  <a:cubicBezTo>
                    <a:pt x="30" y="52"/>
                    <a:pt x="29" y="55"/>
                    <a:pt x="29" y="58"/>
                  </a:cubicBezTo>
                  <a:cubicBezTo>
                    <a:pt x="29" y="61"/>
                    <a:pt x="29" y="61"/>
                    <a:pt x="29" y="61"/>
                  </a:cubicBezTo>
                  <a:cubicBezTo>
                    <a:pt x="27" y="58"/>
                    <a:pt x="27" y="58"/>
                    <a:pt x="27" y="58"/>
                  </a:cubicBezTo>
                  <a:cubicBezTo>
                    <a:pt x="25" y="53"/>
                    <a:pt x="26" y="49"/>
                    <a:pt x="28" y="44"/>
                  </a:cubicBezTo>
                  <a:cubicBezTo>
                    <a:pt x="29" y="40"/>
                    <a:pt x="31" y="36"/>
                    <a:pt x="30" y="32"/>
                  </a:cubicBezTo>
                  <a:cubicBezTo>
                    <a:pt x="30" y="32"/>
                    <a:pt x="30" y="32"/>
                    <a:pt x="30" y="32"/>
                  </a:cubicBezTo>
                  <a:cubicBezTo>
                    <a:pt x="30" y="35"/>
                    <a:pt x="29" y="38"/>
                    <a:pt x="28" y="42"/>
                  </a:cubicBezTo>
                  <a:cubicBezTo>
                    <a:pt x="26" y="47"/>
                    <a:pt x="24" y="53"/>
                    <a:pt x="24" y="59"/>
                  </a:cubicBezTo>
                  <a:cubicBezTo>
                    <a:pt x="25" y="60"/>
                    <a:pt x="25" y="60"/>
                    <a:pt x="25" y="60"/>
                  </a:cubicBezTo>
                  <a:cubicBezTo>
                    <a:pt x="24" y="60"/>
                    <a:pt x="24" y="60"/>
                    <a:pt x="24" y="60"/>
                  </a:cubicBezTo>
                  <a:cubicBezTo>
                    <a:pt x="23" y="61"/>
                    <a:pt x="22" y="61"/>
                    <a:pt x="21" y="61"/>
                  </a:cubicBezTo>
                  <a:cubicBezTo>
                    <a:pt x="21" y="61"/>
                    <a:pt x="21" y="61"/>
                    <a:pt x="21" y="61"/>
                  </a:cubicBezTo>
                  <a:cubicBezTo>
                    <a:pt x="20" y="61"/>
                    <a:pt x="20" y="61"/>
                    <a:pt x="19" y="62"/>
                  </a:cubicBezTo>
                  <a:cubicBezTo>
                    <a:pt x="18" y="69"/>
                    <a:pt x="14" y="74"/>
                    <a:pt x="11" y="79"/>
                  </a:cubicBezTo>
                  <a:cubicBezTo>
                    <a:pt x="10" y="82"/>
                    <a:pt x="8" y="84"/>
                    <a:pt x="7" y="86"/>
                  </a:cubicBezTo>
                  <a:close/>
                  <a:moveTo>
                    <a:pt x="85" y="136"/>
                  </a:moveTo>
                  <a:cubicBezTo>
                    <a:pt x="86" y="136"/>
                    <a:pt x="87" y="137"/>
                    <a:pt x="89" y="137"/>
                  </a:cubicBezTo>
                  <a:cubicBezTo>
                    <a:pt x="93" y="137"/>
                    <a:pt x="97" y="135"/>
                    <a:pt x="101" y="133"/>
                  </a:cubicBezTo>
                  <a:cubicBezTo>
                    <a:pt x="105" y="132"/>
                    <a:pt x="108" y="131"/>
                    <a:pt x="110" y="131"/>
                  </a:cubicBezTo>
                  <a:cubicBezTo>
                    <a:pt x="111" y="131"/>
                    <a:pt x="111" y="131"/>
                    <a:pt x="111" y="131"/>
                  </a:cubicBezTo>
                  <a:cubicBezTo>
                    <a:pt x="113" y="129"/>
                    <a:pt x="116" y="127"/>
                    <a:pt x="118" y="126"/>
                  </a:cubicBezTo>
                  <a:cubicBezTo>
                    <a:pt x="120" y="125"/>
                    <a:pt x="122" y="125"/>
                    <a:pt x="123" y="124"/>
                  </a:cubicBezTo>
                  <a:cubicBezTo>
                    <a:pt x="122" y="124"/>
                    <a:pt x="122" y="123"/>
                    <a:pt x="121" y="123"/>
                  </a:cubicBezTo>
                  <a:cubicBezTo>
                    <a:pt x="117" y="123"/>
                    <a:pt x="111" y="126"/>
                    <a:pt x="106" y="129"/>
                  </a:cubicBezTo>
                  <a:cubicBezTo>
                    <a:pt x="99" y="132"/>
                    <a:pt x="92" y="136"/>
                    <a:pt x="85" y="136"/>
                  </a:cubicBezTo>
                  <a:close/>
                  <a:moveTo>
                    <a:pt x="64" y="126"/>
                  </a:moveTo>
                  <a:cubicBezTo>
                    <a:pt x="65" y="126"/>
                    <a:pt x="66" y="126"/>
                    <a:pt x="67" y="127"/>
                  </a:cubicBezTo>
                  <a:cubicBezTo>
                    <a:pt x="68" y="128"/>
                    <a:pt x="69" y="128"/>
                    <a:pt x="70" y="128"/>
                  </a:cubicBezTo>
                  <a:cubicBezTo>
                    <a:pt x="70" y="128"/>
                    <a:pt x="70" y="128"/>
                    <a:pt x="70" y="128"/>
                  </a:cubicBezTo>
                  <a:cubicBezTo>
                    <a:pt x="70" y="128"/>
                    <a:pt x="71" y="128"/>
                    <a:pt x="71" y="127"/>
                  </a:cubicBezTo>
                  <a:cubicBezTo>
                    <a:pt x="72" y="125"/>
                    <a:pt x="75" y="121"/>
                    <a:pt x="74" y="118"/>
                  </a:cubicBezTo>
                  <a:cubicBezTo>
                    <a:pt x="74" y="117"/>
                    <a:pt x="73" y="116"/>
                    <a:pt x="72" y="115"/>
                  </a:cubicBezTo>
                  <a:cubicBezTo>
                    <a:pt x="70" y="114"/>
                    <a:pt x="70" y="114"/>
                    <a:pt x="70" y="114"/>
                  </a:cubicBezTo>
                  <a:cubicBezTo>
                    <a:pt x="70" y="114"/>
                    <a:pt x="70" y="114"/>
                    <a:pt x="70" y="114"/>
                  </a:cubicBezTo>
                  <a:cubicBezTo>
                    <a:pt x="70" y="116"/>
                    <a:pt x="67" y="118"/>
                    <a:pt x="64" y="118"/>
                  </a:cubicBezTo>
                  <a:cubicBezTo>
                    <a:pt x="64" y="118"/>
                    <a:pt x="64" y="118"/>
                    <a:pt x="64" y="118"/>
                  </a:cubicBezTo>
                  <a:lnTo>
                    <a:pt x="64" y="126"/>
                  </a:lnTo>
                  <a:close/>
                  <a:moveTo>
                    <a:pt x="75" y="116"/>
                  </a:moveTo>
                  <a:cubicBezTo>
                    <a:pt x="75" y="117"/>
                    <a:pt x="75" y="117"/>
                    <a:pt x="75" y="118"/>
                  </a:cubicBezTo>
                  <a:cubicBezTo>
                    <a:pt x="76" y="121"/>
                    <a:pt x="74" y="125"/>
                    <a:pt x="72" y="128"/>
                  </a:cubicBezTo>
                  <a:cubicBezTo>
                    <a:pt x="75" y="126"/>
                    <a:pt x="77" y="121"/>
                    <a:pt x="77" y="118"/>
                  </a:cubicBezTo>
                  <a:cubicBezTo>
                    <a:pt x="76" y="118"/>
                    <a:pt x="76" y="117"/>
                    <a:pt x="75" y="116"/>
                  </a:cubicBezTo>
                  <a:close/>
                  <a:moveTo>
                    <a:pt x="70" y="114"/>
                  </a:moveTo>
                  <a:cubicBezTo>
                    <a:pt x="72" y="114"/>
                    <a:pt x="72" y="114"/>
                    <a:pt x="72" y="114"/>
                  </a:cubicBezTo>
                  <a:cubicBezTo>
                    <a:pt x="76" y="115"/>
                    <a:pt x="78" y="117"/>
                    <a:pt x="78" y="118"/>
                  </a:cubicBezTo>
                  <a:cubicBezTo>
                    <a:pt x="79" y="121"/>
                    <a:pt x="77" y="125"/>
                    <a:pt x="74" y="128"/>
                  </a:cubicBezTo>
                  <a:cubicBezTo>
                    <a:pt x="79" y="126"/>
                    <a:pt x="79" y="122"/>
                    <a:pt x="79" y="120"/>
                  </a:cubicBezTo>
                  <a:cubicBezTo>
                    <a:pt x="79" y="116"/>
                    <a:pt x="76" y="110"/>
                    <a:pt x="72" y="110"/>
                  </a:cubicBezTo>
                  <a:cubicBezTo>
                    <a:pt x="71" y="110"/>
                    <a:pt x="69" y="111"/>
                    <a:pt x="68" y="113"/>
                  </a:cubicBezTo>
                  <a:cubicBezTo>
                    <a:pt x="69" y="113"/>
                    <a:pt x="69" y="113"/>
                    <a:pt x="70" y="114"/>
                  </a:cubicBezTo>
                  <a:close/>
                  <a:moveTo>
                    <a:pt x="122" y="122"/>
                  </a:moveTo>
                  <a:cubicBezTo>
                    <a:pt x="123" y="122"/>
                    <a:pt x="124" y="122"/>
                    <a:pt x="125" y="123"/>
                  </a:cubicBezTo>
                  <a:cubicBezTo>
                    <a:pt x="126" y="123"/>
                    <a:pt x="126" y="123"/>
                    <a:pt x="126" y="123"/>
                  </a:cubicBezTo>
                  <a:cubicBezTo>
                    <a:pt x="125" y="124"/>
                    <a:pt x="125" y="124"/>
                    <a:pt x="125" y="124"/>
                  </a:cubicBezTo>
                  <a:cubicBezTo>
                    <a:pt x="125" y="124"/>
                    <a:pt x="124" y="125"/>
                    <a:pt x="123" y="125"/>
                  </a:cubicBezTo>
                  <a:cubicBezTo>
                    <a:pt x="127" y="124"/>
                    <a:pt x="131" y="123"/>
                    <a:pt x="136" y="123"/>
                  </a:cubicBezTo>
                  <a:cubicBezTo>
                    <a:pt x="139" y="123"/>
                    <a:pt x="141" y="123"/>
                    <a:pt x="143" y="124"/>
                  </a:cubicBezTo>
                  <a:cubicBezTo>
                    <a:pt x="140" y="122"/>
                    <a:pt x="136" y="121"/>
                    <a:pt x="131" y="121"/>
                  </a:cubicBezTo>
                  <a:cubicBezTo>
                    <a:pt x="128" y="121"/>
                    <a:pt x="125" y="121"/>
                    <a:pt x="122" y="122"/>
                  </a:cubicBezTo>
                  <a:close/>
                  <a:moveTo>
                    <a:pt x="72" y="109"/>
                  </a:moveTo>
                  <a:cubicBezTo>
                    <a:pt x="77" y="109"/>
                    <a:pt x="81" y="115"/>
                    <a:pt x="81" y="120"/>
                  </a:cubicBezTo>
                  <a:cubicBezTo>
                    <a:pt x="81" y="121"/>
                    <a:pt x="81" y="122"/>
                    <a:pt x="81" y="123"/>
                  </a:cubicBezTo>
                  <a:cubicBezTo>
                    <a:pt x="82" y="121"/>
                    <a:pt x="82" y="118"/>
                    <a:pt x="81" y="114"/>
                  </a:cubicBezTo>
                  <a:cubicBezTo>
                    <a:pt x="79" y="110"/>
                    <a:pt x="75" y="108"/>
                    <a:pt x="71" y="109"/>
                  </a:cubicBezTo>
                  <a:cubicBezTo>
                    <a:pt x="72" y="109"/>
                    <a:pt x="72" y="109"/>
                    <a:pt x="72" y="109"/>
                  </a:cubicBezTo>
                  <a:close/>
                  <a:moveTo>
                    <a:pt x="36" y="65"/>
                  </a:moveTo>
                  <a:cubicBezTo>
                    <a:pt x="36" y="69"/>
                    <a:pt x="34" y="72"/>
                    <a:pt x="32" y="74"/>
                  </a:cubicBezTo>
                  <a:cubicBezTo>
                    <a:pt x="32" y="75"/>
                    <a:pt x="31" y="76"/>
                    <a:pt x="31" y="77"/>
                  </a:cubicBezTo>
                  <a:cubicBezTo>
                    <a:pt x="34" y="77"/>
                    <a:pt x="36" y="74"/>
                    <a:pt x="36" y="73"/>
                  </a:cubicBezTo>
                  <a:cubicBezTo>
                    <a:pt x="37" y="70"/>
                    <a:pt x="37" y="67"/>
                    <a:pt x="36" y="65"/>
                  </a:cubicBezTo>
                  <a:close/>
                  <a:moveTo>
                    <a:pt x="28" y="63"/>
                  </a:moveTo>
                  <a:cubicBezTo>
                    <a:pt x="27" y="65"/>
                    <a:pt x="27" y="69"/>
                    <a:pt x="27" y="72"/>
                  </a:cubicBezTo>
                  <a:cubicBezTo>
                    <a:pt x="27" y="73"/>
                    <a:pt x="28" y="73"/>
                    <a:pt x="28" y="74"/>
                  </a:cubicBezTo>
                  <a:cubicBezTo>
                    <a:pt x="30" y="71"/>
                    <a:pt x="32" y="67"/>
                    <a:pt x="31" y="65"/>
                  </a:cubicBezTo>
                  <a:cubicBezTo>
                    <a:pt x="30" y="64"/>
                    <a:pt x="30" y="63"/>
                    <a:pt x="28" y="63"/>
                  </a:cubicBezTo>
                  <a:close/>
                  <a:moveTo>
                    <a:pt x="32" y="36"/>
                  </a:moveTo>
                  <a:cubicBezTo>
                    <a:pt x="31" y="39"/>
                    <a:pt x="30" y="42"/>
                    <a:pt x="29" y="44"/>
                  </a:cubicBezTo>
                  <a:cubicBezTo>
                    <a:pt x="28" y="48"/>
                    <a:pt x="27" y="51"/>
                    <a:pt x="28" y="55"/>
                  </a:cubicBezTo>
                  <a:cubicBezTo>
                    <a:pt x="28" y="53"/>
                    <a:pt x="29" y="51"/>
                    <a:pt x="29" y="49"/>
                  </a:cubicBezTo>
                  <a:cubicBezTo>
                    <a:pt x="31" y="45"/>
                    <a:pt x="32" y="41"/>
                    <a:pt x="32" y="36"/>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105" name="Freeform 47"/>
            <p:cNvSpPr>
              <a:spLocks noEditPoints="1"/>
            </p:cNvSpPr>
            <p:nvPr/>
          </p:nvSpPr>
          <p:spPr bwMode="auto">
            <a:xfrm>
              <a:off x="895350" y="3316288"/>
              <a:ext cx="363538" cy="328613"/>
            </a:xfrm>
            <a:custGeom>
              <a:avLst/>
              <a:gdLst>
                <a:gd name="T0" fmla="*/ 50 w 161"/>
                <a:gd name="T1" fmla="*/ 8 h 146"/>
                <a:gd name="T2" fmla="*/ 60 w 161"/>
                <a:gd name="T3" fmla="*/ 25 h 146"/>
                <a:gd name="T4" fmla="*/ 54 w 161"/>
                <a:gd name="T5" fmla="*/ 17 h 146"/>
                <a:gd name="T6" fmla="*/ 63 w 161"/>
                <a:gd name="T7" fmla="*/ 34 h 146"/>
                <a:gd name="T8" fmla="*/ 49 w 161"/>
                <a:gd name="T9" fmla="*/ 37 h 146"/>
                <a:gd name="T10" fmla="*/ 41 w 161"/>
                <a:gd name="T11" fmla="*/ 13 h 146"/>
                <a:gd name="T12" fmla="*/ 16 w 161"/>
                <a:gd name="T13" fmla="*/ 62 h 146"/>
                <a:gd name="T14" fmla="*/ 34 w 161"/>
                <a:gd name="T15" fmla="*/ 92 h 146"/>
                <a:gd name="T16" fmla="*/ 27 w 161"/>
                <a:gd name="T17" fmla="*/ 146 h 146"/>
                <a:gd name="T18" fmla="*/ 33 w 161"/>
                <a:gd name="T19" fmla="*/ 104 h 146"/>
                <a:gd name="T20" fmla="*/ 26 w 161"/>
                <a:gd name="T21" fmla="*/ 102 h 146"/>
                <a:gd name="T22" fmla="*/ 30 w 161"/>
                <a:gd name="T23" fmla="*/ 101 h 146"/>
                <a:gd name="T24" fmla="*/ 4 w 161"/>
                <a:gd name="T25" fmla="*/ 60 h 146"/>
                <a:gd name="T26" fmla="*/ 41 w 161"/>
                <a:gd name="T27" fmla="*/ 10 h 146"/>
                <a:gd name="T28" fmla="*/ 51 w 161"/>
                <a:gd name="T29" fmla="*/ 4 h 146"/>
                <a:gd name="T30" fmla="*/ 145 w 161"/>
                <a:gd name="T31" fmla="*/ 13 h 146"/>
                <a:gd name="T32" fmla="*/ 142 w 161"/>
                <a:gd name="T33" fmla="*/ 0 h 146"/>
                <a:gd name="T34" fmla="*/ 141 w 161"/>
                <a:gd name="T35" fmla="*/ 33 h 146"/>
                <a:gd name="T36" fmla="*/ 50 w 161"/>
                <a:gd name="T37" fmla="*/ 8 h 146"/>
                <a:gd name="T38" fmla="*/ 137 w 161"/>
                <a:gd name="T39" fmla="*/ 31 h 146"/>
                <a:gd name="T40" fmla="*/ 148 w 161"/>
                <a:gd name="T41" fmla="*/ 16 h 146"/>
                <a:gd name="T42" fmla="*/ 70 w 161"/>
                <a:gd name="T43" fmla="*/ 8 h 146"/>
                <a:gd name="T44" fmla="*/ 137 w 161"/>
                <a:gd name="T45" fmla="*/ 31 h 146"/>
                <a:gd name="T46" fmla="*/ 26 w 161"/>
                <a:gd name="T47" fmla="*/ 84 h 146"/>
                <a:gd name="T48" fmla="*/ 22 w 161"/>
                <a:gd name="T49" fmla="*/ 16 h 146"/>
                <a:gd name="T50" fmla="*/ 26 w 161"/>
                <a:gd name="T51" fmla="*/ 84 h 146"/>
                <a:gd name="T52" fmla="*/ 57 w 161"/>
                <a:gd name="T53" fmla="*/ 28 h 146"/>
                <a:gd name="T54" fmla="*/ 46 w 161"/>
                <a:gd name="T55" fmla="*/ 16 h 146"/>
                <a:gd name="T56" fmla="*/ 57 w 161"/>
                <a:gd name="T57" fmla="*/ 28 h 146"/>
                <a:gd name="T58" fmla="*/ 57 w 161"/>
                <a:gd name="T59" fmla="*/ 31 h 146"/>
                <a:gd name="T60" fmla="*/ 46 w 161"/>
                <a:gd name="T61" fmla="*/ 28 h 146"/>
                <a:gd name="T62" fmla="*/ 57 w 161"/>
                <a:gd name="T63" fmla="*/ 31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61" h="146">
                  <a:moveTo>
                    <a:pt x="50" y="8"/>
                  </a:moveTo>
                  <a:cubicBezTo>
                    <a:pt x="55" y="14"/>
                    <a:pt x="53" y="20"/>
                    <a:pt x="60" y="25"/>
                  </a:cubicBezTo>
                  <a:cubicBezTo>
                    <a:pt x="62" y="23"/>
                    <a:pt x="58" y="18"/>
                    <a:pt x="54" y="17"/>
                  </a:cubicBezTo>
                  <a:cubicBezTo>
                    <a:pt x="64" y="13"/>
                    <a:pt x="65" y="25"/>
                    <a:pt x="63" y="34"/>
                  </a:cubicBezTo>
                  <a:cubicBezTo>
                    <a:pt x="59" y="36"/>
                    <a:pt x="55" y="37"/>
                    <a:pt x="49" y="37"/>
                  </a:cubicBezTo>
                  <a:cubicBezTo>
                    <a:pt x="43" y="31"/>
                    <a:pt x="43" y="19"/>
                    <a:pt x="41" y="13"/>
                  </a:cubicBezTo>
                  <a:cubicBezTo>
                    <a:pt x="14" y="14"/>
                    <a:pt x="9" y="41"/>
                    <a:pt x="16" y="62"/>
                  </a:cubicBezTo>
                  <a:cubicBezTo>
                    <a:pt x="19" y="72"/>
                    <a:pt x="30" y="81"/>
                    <a:pt x="34" y="92"/>
                  </a:cubicBezTo>
                  <a:cubicBezTo>
                    <a:pt x="41" y="111"/>
                    <a:pt x="38" y="129"/>
                    <a:pt x="27" y="146"/>
                  </a:cubicBezTo>
                  <a:cubicBezTo>
                    <a:pt x="28" y="137"/>
                    <a:pt x="39" y="121"/>
                    <a:pt x="33" y="104"/>
                  </a:cubicBezTo>
                  <a:cubicBezTo>
                    <a:pt x="31" y="102"/>
                    <a:pt x="29" y="102"/>
                    <a:pt x="26" y="102"/>
                  </a:cubicBezTo>
                  <a:cubicBezTo>
                    <a:pt x="26" y="100"/>
                    <a:pt x="28" y="101"/>
                    <a:pt x="30" y="101"/>
                  </a:cubicBezTo>
                  <a:cubicBezTo>
                    <a:pt x="28" y="89"/>
                    <a:pt x="7" y="79"/>
                    <a:pt x="4" y="60"/>
                  </a:cubicBezTo>
                  <a:cubicBezTo>
                    <a:pt x="1" y="34"/>
                    <a:pt x="12" y="6"/>
                    <a:pt x="41" y="10"/>
                  </a:cubicBezTo>
                  <a:cubicBezTo>
                    <a:pt x="45" y="9"/>
                    <a:pt x="47" y="5"/>
                    <a:pt x="51" y="4"/>
                  </a:cubicBezTo>
                  <a:cubicBezTo>
                    <a:pt x="86" y="1"/>
                    <a:pt x="128" y="46"/>
                    <a:pt x="145" y="13"/>
                  </a:cubicBezTo>
                  <a:cubicBezTo>
                    <a:pt x="146" y="6"/>
                    <a:pt x="144" y="3"/>
                    <a:pt x="142" y="0"/>
                  </a:cubicBezTo>
                  <a:cubicBezTo>
                    <a:pt x="161" y="2"/>
                    <a:pt x="149" y="29"/>
                    <a:pt x="141" y="33"/>
                  </a:cubicBezTo>
                  <a:cubicBezTo>
                    <a:pt x="111" y="47"/>
                    <a:pt x="71" y="4"/>
                    <a:pt x="50" y="8"/>
                  </a:cubicBezTo>
                  <a:close/>
                  <a:moveTo>
                    <a:pt x="137" y="31"/>
                  </a:moveTo>
                  <a:cubicBezTo>
                    <a:pt x="142" y="29"/>
                    <a:pt x="151" y="17"/>
                    <a:pt x="148" y="16"/>
                  </a:cubicBezTo>
                  <a:cubicBezTo>
                    <a:pt x="130" y="43"/>
                    <a:pt x="93" y="14"/>
                    <a:pt x="70" y="8"/>
                  </a:cubicBezTo>
                  <a:cubicBezTo>
                    <a:pt x="87" y="21"/>
                    <a:pt x="105" y="33"/>
                    <a:pt x="137" y="31"/>
                  </a:cubicBezTo>
                  <a:close/>
                  <a:moveTo>
                    <a:pt x="26" y="84"/>
                  </a:moveTo>
                  <a:cubicBezTo>
                    <a:pt x="10" y="71"/>
                    <a:pt x="7" y="27"/>
                    <a:pt x="22" y="16"/>
                  </a:cubicBezTo>
                  <a:cubicBezTo>
                    <a:pt x="0" y="29"/>
                    <a:pt x="5" y="78"/>
                    <a:pt x="26" y="84"/>
                  </a:cubicBezTo>
                  <a:close/>
                  <a:moveTo>
                    <a:pt x="57" y="28"/>
                  </a:moveTo>
                  <a:cubicBezTo>
                    <a:pt x="55" y="22"/>
                    <a:pt x="53" y="16"/>
                    <a:pt x="46" y="16"/>
                  </a:cubicBezTo>
                  <a:cubicBezTo>
                    <a:pt x="46" y="23"/>
                    <a:pt x="50" y="27"/>
                    <a:pt x="57" y="28"/>
                  </a:cubicBezTo>
                  <a:close/>
                  <a:moveTo>
                    <a:pt x="57" y="31"/>
                  </a:moveTo>
                  <a:cubicBezTo>
                    <a:pt x="51" y="33"/>
                    <a:pt x="49" y="24"/>
                    <a:pt x="46" y="28"/>
                  </a:cubicBezTo>
                  <a:cubicBezTo>
                    <a:pt x="47" y="31"/>
                    <a:pt x="56" y="40"/>
                    <a:pt x="57" y="31"/>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106" name="Freeform 48"/>
            <p:cNvSpPr>
              <a:spLocks noEditPoints="1"/>
            </p:cNvSpPr>
            <p:nvPr/>
          </p:nvSpPr>
          <p:spPr bwMode="auto">
            <a:xfrm>
              <a:off x="903288" y="3313113"/>
              <a:ext cx="336550" cy="338138"/>
            </a:xfrm>
            <a:custGeom>
              <a:avLst/>
              <a:gdLst>
                <a:gd name="T0" fmla="*/ 81 w 150"/>
                <a:gd name="T1" fmla="*/ 22 h 150"/>
                <a:gd name="T2" fmla="*/ 52 w 150"/>
                <a:gd name="T3" fmla="*/ 17 h 150"/>
                <a:gd name="T4" fmla="*/ 60 w 150"/>
                <a:gd name="T5" fmla="*/ 35 h 150"/>
                <a:gd name="T6" fmla="*/ 45 w 150"/>
                <a:gd name="T7" fmla="*/ 39 h 150"/>
                <a:gd name="T8" fmla="*/ 39 w 150"/>
                <a:gd name="T9" fmla="*/ 20 h 150"/>
                <a:gd name="T10" fmla="*/ 14 w 150"/>
                <a:gd name="T11" fmla="*/ 63 h 150"/>
                <a:gd name="T12" fmla="*/ 25 w 150"/>
                <a:gd name="T13" fmla="*/ 148 h 150"/>
                <a:gd name="T14" fmla="*/ 26 w 150"/>
                <a:gd name="T15" fmla="*/ 137 h 150"/>
                <a:gd name="T16" fmla="*/ 23 w 150"/>
                <a:gd name="T17" fmla="*/ 104 h 150"/>
                <a:gd name="T18" fmla="*/ 26 w 150"/>
                <a:gd name="T19" fmla="*/ 101 h 150"/>
                <a:gd name="T20" fmla="*/ 1 w 150"/>
                <a:gd name="T21" fmla="*/ 61 h 150"/>
                <a:gd name="T22" fmla="*/ 38 w 150"/>
                <a:gd name="T23" fmla="*/ 10 h 150"/>
                <a:gd name="T24" fmla="*/ 91 w 150"/>
                <a:gd name="T25" fmla="*/ 16 h 150"/>
                <a:gd name="T26" fmla="*/ 139 w 150"/>
                <a:gd name="T27" fmla="*/ 2 h 150"/>
                <a:gd name="T28" fmla="*/ 150 w 150"/>
                <a:gd name="T29" fmla="*/ 12 h 150"/>
                <a:gd name="T30" fmla="*/ 82 w 150"/>
                <a:gd name="T31" fmla="*/ 20 h 150"/>
                <a:gd name="T32" fmla="*/ 141 w 150"/>
                <a:gd name="T33" fmla="*/ 2 h 150"/>
                <a:gd name="T34" fmla="*/ 143 w 150"/>
                <a:gd name="T35" fmla="*/ 14 h 150"/>
                <a:gd name="T36" fmla="*/ 44 w 150"/>
                <a:gd name="T37" fmla="*/ 9 h 150"/>
                <a:gd name="T38" fmla="*/ 38 w 150"/>
                <a:gd name="T39" fmla="*/ 12 h 150"/>
                <a:gd name="T40" fmla="*/ 2 w 150"/>
                <a:gd name="T41" fmla="*/ 60 h 150"/>
                <a:gd name="T42" fmla="*/ 28 w 150"/>
                <a:gd name="T43" fmla="*/ 102 h 150"/>
                <a:gd name="T44" fmla="*/ 30 w 150"/>
                <a:gd name="T45" fmla="*/ 104 h 150"/>
                <a:gd name="T46" fmla="*/ 32 w 150"/>
                <a:gd name="T47" fmla="*/ 116 h 150"/>
                <a:gd name="T48" fmla="*/ 31 w 150"/>
                <a:gd name="T49" fmla="*/ 93 h 150"/>
                <a:gd name="T50" fmla="*/ 11 w 150"/>
                <a:gd name="T51" fmla="*/ 61 h 150"/>
                <a:gd name="T52" fmla="*/ 23 w 150"/>
                <a:gd name="T53" fmla="*/ 85 h 150"/>
                <a:gd name="T54" fmla="*/ 19 w 150"/>
                <a:gd name="T55" fmla="*/ 17 h 150"/>
                <a:gd name="T56" fmla="*/ 39 w 150"/>
                <a:gd name="T57" fmla="*/ 13 h 150"/>
                <a:gd name="T58" fmla="*/ 42 w 150"/>
                <a:gd name="T59" fmla="*/ 29 h 150"/>
                <a:gd name="T60" fmla="*/ 48 w 150"/>
                <a:gd name="T61" fmla="*/ 29 h 150"/>
                <a:gd name="T62" fmla="*/ 55 w 150"/>
                <a:gd name="T63" fmla="*/ 32 h 150"/>
                <a:gd name="T64" fmla="*/ 42 w 150"/>
                <a:gd name="T65" fmla="*/ 30 h 150"/>
                <a:gd name="T66" fmla="*/ 60 w 150"/>
                <a:gd name="T67" fmla="*/ 27 h 150"/>
                <a:gd name="T68" fmla="*/ 58 w 150"/>
                <a:gd name="T69" fmla="*/ 25 h 150"/>
                <a:gd name="T70" fmla="*/ 56 w 150"/>
                <a:gd name="T71" fmla="*/ 27 h 150"/>
                <a:gd name="T72" fmla="*/ 50 w 150"/>
                <a:gd name="T73" fmla="*/ 18 h 150"/>
                <a:gd name="T74" fmla="*/ 45 w 150"/>
                <a:gd name="T75" fmla="*/ 9 h 150"/>
                <a:gd name="T76" fmla="*/ 57 w 150"/>
                <a:gd name="T77" fmla="*/ 25 h 150"/>
                <a:gd name="T78" fmla="*/ 53 w 150"/>
                <a:gd name="T79" fmla="*/ 33 h 150"/>
                <a:gd name="T80" fmla="*/ 44 w 150"/>
                <a:gd name="T81" fmla="*/ 29 h 150"/>
                <a:gd name="T82" fmla="*/ 8 w 150"/>
                <a:gd name="T83" fmla="*/ 46 h 150"/>
                <a:gd name="T84" fmla="*/ 146 w 150"/>
                <a:gd name="T85" fmla="*/ 18 h 150"/>
                <a:gd name="T86" fmla="*/ 134 w 150"/>
                <a:gd name="T87" fmla="*/ 33 h 150"/>
                <a:gd name="T88" fmla="*/ 67 w 150"/>
                <a:gd name="T89" fmla="*/ 9 h 150"/>
                <a:gd name="T90" fmla="*/ 145 w 150"/>
                <a:gd name="T91" fmla="*/ 16 h 150"/>
                <a:gd name="T92" fmla="*/ 133 w 150"/>
                <a:gd name="T93" fmla="*/ 31 h 150"/>
                <a:gd name="T94" fmla="*/ 71 w 150"/>
                <a:gd name="T95" fmla="*/ 11 h 150"/>
                <a:gd name="T96" fmla="*/ 54 w 150"/>
                <a:gd name="T97" fmla="*/ 30 h 150"/>
                <a:gd name="T98" fmla="*/ 43 w 150"/>
                <a:gd name="T99" fmla="*/ 16 h 150"/>
                <a:gd name="T100" fmla="*/ 43 w 150"/>
                <a:gd name="T101" fmla="*/ 17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50" h="150">
                  <a:moveTo>
                    <a:pt x="150" y="12"/>
                  </a:moveTo>
                  <a:cubicBezTo>
                    <a:pt x="150" y="20"/>
                    <a:pt x="143" y="32"/>
                    <a:pt x="138" y="34"/>
                  </a:cubicBezTo>
                  <a:cubicBezTo>
                    <a:pt x="120" y="43"/>
                    <a:pt x="99" y="32"/>
                    <a:pt x="81" y="22"/>
                  </a:cubicBezTo>
                  <a:cubicBezTo>
                    <a:pt x="69" y="15"/>
                    <a:pt x="57" y="9"/>
                    <a:pt x="48" y="10"/>
                  </a:cubicBezTo>
                  <a:cubicBezTo>
                    <a:pt x="50" y="12"/>
                    <a:pt x="51" y="15"/>
                    <a:pt x="52" y="17"/>
                  </a:cubicBezTo>
                  <a:cubicBezTo>
                    <a:pt x="52" y="17"/>
                    <a:pt x="52" y="17"/>
                    <a:pt x="52" y="17"/>
                  </a:cubicBezTo>
                  <a:cubicBezTo>
                    <a:pt x="54" y="16"/>
                    <a:pt x="56" y="16"/>
                    <a:pt x="58" y="17"/>
                  </a:cubicBezTo>
                  <a:cubicBezTo>
                    <a:pt x="61" y="19"/>
                    <a:pt x="61" y="24"/>
                    <a:pt x="61" y="27"/>
                  </a:cubicBezTo>
                  <a:cubicBezTo>
                    <a:pt x="61" y="30"/>
                    <a:pt x="61" y="33"/>
                    <a:pt x="60" y="35"/>
                  </a:cubicBezTo>
                  <a:cubicBezTo>
                    <a:pt x="60" y="35"/>
                    <a:pt x="60" y="35"/>
                    <a:pt x="60" y="35"/>
                  </a:cubicBezTo>
                  <a:cubicBezTo>
                    <a:pt x="60" y="36"/>
                    <a:pt x="60" y="36"/>
                    <a:pt x="60" y="36"/>
                  </a:cubicBezTo>
                  <a:cubicBezTo>
                    <a:pt x="57" y="38"/>
                    <a:pt x="52" y="39"/>
                    <a:pt x="45" y="39"/>
                  </a:cubicBezTo>
                  <a:cubicBezTo>
                    <a:pt x="45" y="39"/>
                    <a:pt x="45" y="39"/>
                    <a:pt x="45" y="39"/>
                  </a:cubicBezTo>
                  <a:cubicBezTo>
                    <a:pt x="45" y="38"/>
                    <a:pt x="45" y="38"/>
                    <a:pt x="45" y="38"/>
                  </a:cubicBezTo>
                  <a:cubicBezTo>
                    <a:pt x="41" y="34"/>
                    <a:pt x="40" y="26"/>
                    <a:pt x="39" y="20"/>
                  </a:cubicBezTo>
                  <a:cubicBezTo>
                    <a:pt x="39" y="18"/>
                    <a:pt x="38" y="16"/>
                    <a:pt x="38" y="14"/>
                  </a:cubicBezTo>
                  <a:cubicBezTo>
                    <a:pt x="21" y="15"/>
                    <a:pt x="11" y="27"/>
                    <a:pt x="11" y="47"/>
                  </a:cubicBezTo>
                  <a:cubicBezTo>
                    <a:pt x="11" y="52"/>
                    <a:pt x="12" y="58"/>
                    <a:pt x="14" y="63"/>
                  </a:cubicBezTo>
                  <a:cubicBezTo>
                    <a:pt x="15" y="68"/>
                    <a:pt x="18" y="72"/>
                    <a:pt x="22" y="77"/>
                  </a:cubicBezTo>
                  <a:cubicBezTo>
                    <a:pt x="26" y="82"/>
                    <a:pt x="30" y="87"/>
                    <a:pt x="32" y="93"/>
                  </a:cubicBezTo>
                  <a:cubicBezTo>
                    <a:pt x="39" y="111"/>
                    <a:pt x="36" y="130"/>
                    <a:pt x="25" y="148"/>
                  </a:cubicBezTo>
                  <a:cubicBezTo>
                    <a:pt x="23" y="150"/>
                    <a:pt x="23" y="150"/>
                    <a:pt x="23" y="150"/>
                  </a:cubicBezTo>
                  <a:cubicBezTo>
                    <a:pt x="23" y="147"/>
                    <a:pt x="23" y="147"/>
                    <a:pt x="23" y="147"/>
                  </a:cubicBezTo>
                  <a:cubicBezTo>
                    <a:pt x="24" y="144"/>
                    <a:pt x="25" y="141"/>
                    <a:pt x="26" y="137"/>
                  </a:cubicBezTo>
                  <a:cubicBezTo>
                    <a:pt x="28" y="131"/>
                    <a:pt x="31" y="123"/>
                    <a:pt x="31" y="116"/>
                  </a:cubicBezTo>
                  <a:cubicBezTo>
                    <a:pt x="31" y="112"/>
                    <a:pt x="30" y="108"/>
                    <a:pt x="29" y="105"/>
                  </a:cubicBezTo>
                  <a:cubicBezTo>
                    <a:pt x="28" y="104"/>
                    <a:pt x="26" y="104"/>
                    <a:pt x="23" y="104"/>
                  </a:cubicBezTo>
                  <a:cubicBezTo>
                    <a:pt x="22" y="104"/>
                    <a:pt x="22" y="104"/>
                    <a:pt x="22" y="104"/>
                  </a:cubicBezTo>
                  <a:cubicBezTo>
                    <a:pt x="22" y="103"/>
                    <a:pt x="22" y="103"/>
                    <a:pt x="22" y="103"/>
                  </a:cubicBezTo>
                  <a:cubicBezTo>
                    <a:pt x="22" y="101"/>
                    <a:pt x="24" y="101"/>
                    <a:pt x="26" y="101"/>
                  </a:cubicBezTo>
                  <a:cubicBezTo>
                    <a:pt x="26" y="101"/>
                    <a:pt x="26" y="101"/>
                    <a:pt x="26" y="101"/>
                  </a:cubicBezTo>
                  <a:cubicBezTo>
                    <a:pt x="25" y="97"/>
                    <a:pt x="21" y="93"/>
                    <a:pt x="17" y="88"/>
                  </a:cubicBezTo>
                  <a:cubicBezTo>
                    <a:pt x="10" y="81"/>
                    <a:pt x="2" y="72"/>
                    <a:pt x="1" y="61"/>
                  </a:cubicBezTo>
                  <a:cubicBezTo>
                    <a:pt x="0" y="58"/>
                    <a:pt x="0" y="55"/>
                    <a:pt x="0" y="52"/>
                  </a:cubicBezTo>
                  <a:cubicBezTo>
                    <a:pt x="0" y="37"/>
                    <a:pt x="5" y="24"/>
                    <a:pt x="13" y="17"/>
                  </a:cubicBezTo>
                  <a:cubicBezTo>
                    <a:pt x="20" y="11"/>
                    <a:pt x="28" y="9"/>
                    <a:pt x="38" y="10"/>
                  </a:cubicBezTo>
                  <a:cubicBezTo>
                    <a:pt x="40" y="10"/>
                    <a:pt x="41" y="9"/>
                    <a:pt x="43" y="7"/>
                  </a:cubicBezTo>
                  <a:cubicBezTo>
                    <a:pt x="44" y="6"/>
                    <a:pt x="46" y="5"/>
                    <a:pt x="48" y="4"/>
                  </a:cubicBezTo>
                  <a:cubicBezTo>
                    <a:pt x="62" y="3"/>
                    <a:pt x="77" y="9"/>
                    <a:pt x="91" y="16"/>
                  </a:cubicBezTo>
                  <a:cubicBezTo>
                    <a:pt x="113" y="25"/>
                    <a:pt x="131" y="33"/>
                    <a:pt x="141" y="13"/>
                  </a:cubicBezTo>
                  <a:cubicBezTo>
                    <a:pt x="142" y="12"/>
                    <a:pt x="142" y="11"/>
                    <a:pt x="142" y="10"/>
                  </a:cubicBezTo>
                  <a:cubicBezTo>
                    <a:pt x="142" y="7"/>
                    <a:pt x="140" y="4"/>
                    <a:pt x="139" y="2"/>
                  </a:cubicBezTo>
                  <a:cubicBezTo>
                    <a:pt x="138" y="0"/>
                    <a:pt x="138" y="0"/>
                    <a:pt x="138" y="0"/>
                  </a:cubicBezTo>
                  <a:cubicBezTo>
                    <a:pt x="139" y="0"/>
                    <a:pt x="139" y="0"/>
                    <a:pt x="139" y="0"/>
                  </a:cubicBezTo>
                  <a:cubicBezTo>
                    <a:pt x="146" y="1"/>
                    <a:pt x="150" y="5"/>
                    <a:pt x="150" y="12"/>
                  </a:cubicBezTo>
                  <a:close/>
                  <a:moveTo>
                    <a:pt x="45" y="9"/>
                  </a:moveTo>
                  <a:cubicBezTo>
                    <a:pt x="47" y="9"/>
                    <a:pt x="47" y="9"/>
                    <a:pt x="47" y="9"/>
                  </a:cubicBezTo>
                  <a:cubicBezTo>
                    <a:pt x="56" y="7"/>
                    <a:pt x="68" y="13"/>
                    <a:pt x="82" y="20"/>
                  </a:cubicBezTo>
                  <a:cubicBezTo>
                    <a:pt x="100" y="30"/>
                    <a:pt x="120" y="41"/>
                    <a:pt x="138" y="33"/>
                  </a:cubicBezTo>
                  <a:cubicBezTo>
                    <a:pt x="142" y="31"/>
                    <a:pt x="148" y="20"/>
                    <a:pt x="148" y="12"/>
                  </a:cubicBezTo>
                  <a:cubicBezTo>
                    <a:pt x="148" y="8"/>
                    <a:pt x="147" y="3"/>
                    <a:pt x="141" y="2"/>
                  </a:cubicBezTo>
                  <a:cubicBezTo>
                    <a:pt x="142" y="4"/>
                    <a:pt x="143" y="7"/>
                    <a:pt x="143" y="10"/>
                  </a:cubicBezTo>
                  <a:cubicBezTo>
                    <a:pt x="143" y="11"/>
                    <a:pt x="143" y="13"/>
                    <a:pt x="143" y="14"/>
                  </a:cubicBezTo>
                  <a:cubicBezTo>
                    <a:pt x="143" y="14"/>
                    <a:pt x="143" y="14"/>
                    <a:pt x="143" y="14"/>
                  </a:cubicBezTo>
                  <a:cubicBezTo>
                    <a:pt x="132" y="35"/>
                    <a:pt x="112" y="26"/>
                    <a:pt x="91" y="17"/>
                  </a:cubicBezTo>
                  <a:cubicBezTo>
                    <a:pt x="76" y="11"/>
                    <a:pt x="62" y="5"/>
                    <a:pt x="48" y="6"/>
                  </a:cubicBezTo>
                  <a:cubicBezTo>
                    <a:pt x="46" y="6"/>
                    <a:pt x="45" y="7"/>
                    <a:pt x="44" y="9"/>
                  </a:cubicBezTo>
                  <a:cubicBezTo>
                    <a:pt x="42" y="10"/>
                    <a:pt x="41" y="11"/>
                    <a:pt x="39" y="12"/>
                  </a:cubicBezTo>
                  <a:cubicBezTo>
                    <a:pt x="38" y="12"/>
                    <a:pt x="38" y="12"/>
                    <a:pt x="38" y="12"/>
                  </a:cubicBezTo>
                  <a:cubicBezTo>
                    <a:pt x="38" y="12"/>
                    <a:pt x="38" y="12"/>
                    <a:pt x="38" y="12"/>
                  </a:cubicBezTo>
                  <a:cubicBezTo>
                    <a:pt x="29" y="10"/>
                    <a:pt x="20" y="13"/>
                    <a:pt x="14" y="18"/>
                  </a:cubicBezTo>
                  <a:cubicBezTo>
                    <a:pt x="6" y="25"/>
                    <a:pt x="2" y="37"/>
                    <a:pt x="2" y="52"/>
                  </a:cubicBezTo>
                  <a:cubicBezTo>
                    <a:pt x="2" y="55"/>
                    <a:pt x="2" y="58"/>
                    <a:pt x="2" y="60"/>
                  </a:cubicBezTo>
                  <a:cubicBezTo>
                    <a:pt x="4" y="72"/>
                    <a:pt x="11" y="80"/>
                    <a:pt x="18" y="87"/>
                  </a:cubicBezTo>
                  <a:cubicBezTo>
                    <a:pt x="23" y="92"/>
                    <a:pt x="27" y="97"/>
                    <a:pt x="28" y="102"/>
                  </a:cubicBezTo>
                  <a:cubicBezTo>
                    <a:pt x="28" y="102"/>
                    <a:pt x="28" y="102"/>
                    <a:pt x="28" y="102"/>
                  </a:cubicBezTo>
                  <a:cubicBezTo>
                    <a:pt x="27" y="102"/>
                    <a:pt x="27" y="102"/>
                    <a:pt x="27" y="102"/>
                  </a:cubicBezTo>
                  <a:cubicBezTo>
                    <a:pt x="27" y="102"/>
                    <a:pt x="27" y="102"/>
                    <a:pt x="27" y="102"/>
                  </a:cubicBezTo>
                  <a:cubicBezTo>
                    <a:pt x="28" y="103"/>
                    <a:pt x="29" y="103"/>
                    <a:pt x="30" y="104"/>
                  </a:cubicBezTo>
                  <a:cubicBezTo>
                    <a:pt x="31" y="104"/>
                    <a:pt x="31" y="104"/>
                    <a:pt x="31" y="104"/>
                  </a:cubicBezTo>
                  <a:cubicBezTo>
                    <a:pt x="31" y="104"/>
                    <a:pt x="31" y="104"/>
                    <a:pt x="31" y="104"/>
                  </a:cubicBezTo>
                  <a:cubicBezTo>
                    <a:pt x="32" y="108"/>
                    <a:pt x="32" y="112"/>
                    <a:pt x="32" y="116"/>
                  </a:cubicBezTo>
                  <a:cubicBezTo>
                    <a:pt x="32" y="124"/>
                    <a:pt x="30" y="131"/>
                    <a:pt x="28" y="138"/>
                  </a:cubicBezTo>
                  <a:cubicBezTo>
                    <a:pt x="27" y="140"/>
                    <a:pt x="26" y="141"/>
                    <a:pt x="26" y="143"/>
                  </a:cubicBezTo>
                  <a:cubicBezTo>
                    <a:pt x="35" y="127"/>
                    <a:pt x="37" y="110"/>
                    <a:pt x="31" y="93"/>
                  </a:cubicBezTo>
                  <a:cubicBezTo>
                    <a:pt x="28" y="88"/>
                    <a:pt x="25" y="83"/>
                    <a:pt x="21" y="78"/>
                  </a:cubicBezTo>
                  <a:cubicBezTo>
                    <a:pt x="17" y="73"/>
                    <a:pt x="14" y="69"/>
                    <a:pt x="12" y="64"/>
                  </a:cubicBezTo>
                  <a:cubicBezTo>
                    <a:pt x="12" y="63"/>
                    <a:pt x="12" y="62"/>
                    <a:pt x="11" y="61"/>
                  </a:cubicBezTo>
                  <a:cubicBezTo>
                    <a:pt x="13" y="71"/>
                    <a:pt x="17" y="79"/>
                    <a:pt x="23" y="84"/>
                  </a:cubicBezTo>
                  <a:cubicBezTo>
                    <a:pt x="26" y="86"/>
                    <a:pt x="26" y="86"/>
                    <a:pt x="26" y="86"/>
                  </a:cubicBezTo>
                  <a:cubicBezTo>
                    <a:pt x="23" y="85"/>
                    <a:pt x="23" y="85"/>
                    <a:pt x="23" y="85"/>
                  </a:cubicBezTo>
                  <a:cubicBezTo>
                    <a:pt x="10" y="82"/>
                    <a:pt x="4" y="64"/>
                    <a:pt x="4" y="49"/>
                  </a:cubicBezTo>
                  <a:cubicBezTo>
                    <a:pt x="4" y="34"/>
                    <a:pt x="9" y="21"/>
                    <a:pt x="18" y="16"/>
                  </a:cubicBezTo>
                  <a:cubicBezTo>
                    <a:pt x="19" y="17"/>
                    <a:pt x="19" y="17"/>
                    <a:pt x="19" y="17"/>
                  </a:cubicBezTo>
                  <a:cubicBezTo>
                    <a:pt x="15" y="21"/>
                    <a:pt x="12" y="28"/>
                    <a:pt x="10" y="37"/>
                  </a:cubicBezTo>
                  <a:cubicBezTo>
                    <a:pt x="13" y="22"/>
                    <a:pt x="23" y="14"/>
                    <a:pt x="38" y="13"/>
                  </a:cubicBezTo>
                  <a:cubicBezTo>
                    <a:pt x="39" y="13"/>
                    <a:pt x="39" y="13"/>
                    <a:pt x="39" y="13"/>
                  </a:cubicBezTo>
                  <a:cubicBezTo>
                    <a:pt x="39" y="13"/>
                    <a:pt x="39" y="13"/>
                    <a:pt x="39" y="13"/>
                  </a:cubicBezTo>
                  <a:cubicBezTo>
                    <a:pt x="40" y="15"/>
                    <a:pt x="40" y="18"/>
                    <a:pt x="40" y="20"/>
                  </a:cubicBezTo>
                  <a:cubicBezTo>
                    <a:pt x="41" y="23"/>
                    <a:pt x="41" y="26"/>
                    <a:pt x="42" y="29"/>
                  </a:cubicBezTo>
                  <a:cubicBezTo>
                    <a:pt x="42" y="29"/>
                    <a:pt x="42" y="29"/>
                    <a:pt x="42" y="29"/>
                  </a:cubicBezTo>
                  <a:cubicBezTo>
                    <a:pt x="43" y="28"/>
                    <a:pt x="44" y="27"/>
                    <a:pt x="44" y="27"/>
                  </a:cubicBezTo>
                  <a:cubicBezTo>
                    <a:pt x="46" y="27"/>
                    <a:pt x="47" y="28"/>
                    <a:pt x="48" y="29"/>
                  </a:cubicBezTo>
                  <a:cubicBezTo>
                    <a:pt x="50" y="31"/>
                    <a:pt x="52" y="32"/>
                    <a:pt x="54" y="31"/>
                  </a:cubicBezTo>
                  <a:cubicBezTo>
                    <a:pt x="55" y="31"/>
                    <a:pt x="55" y="31"/>
                    <a:pt x="55" y="31"/>
                  </a:cubicBezTo>
                  <a:cubicBezTo>
                    <a:pt x="55" y="32"/>
                    <a:pt x="55" y="32"/>
                    <a:pt x="55" y="32"/>
                  </a:cubicBezTo>
                  <a:cubicBezTo>
                    <a:pt x="54" y="35"/>
                    <a:pt x="53" y="36"/>
                    <a:pt x="52" y="37"/>
                  </a:cubicBezTo>
                  <a:cubicBezTo>
                    <a:pt x="48" y="38"/>
                    <a:pt x="43" y="32"/>
                    <a:pt x="42" y="30"/>
                  </a:cubicBezTo>
                  <a:cubicBezTo>
                    <a:pt x="42" y="30"/>
                    <a:pt x="42" y="30"/>
                    <a:pt x="42" y="30"/>
                  </a:cubicBezTo>
                  <a:cubicBezTo>
                    <a:pt x="43" y="33"/>
                    <a:pt x="44" y="35"/>
                    <a:pt x="46" y="37"/>
                  </a:cubicBezTo>
                  <a:cubicBezTo>
                    <a:pt x="52" y="38"/>
                    <a:pt x="56" y="37"/>
                    <a:pt x="59" y="35"/>
                  </a:cubicBezTo>
                  <a:cubicBezTo>
                    <a:pt x="60" y="32"/>
                    <a:pt x="60" y="30"/>
                    <a:pt x="60" y="27"/>
                  </a:cubicBezTo>
                  <a:cubicBezTo>
                    <a:pt x="60" y="23"/>
                    <a:pt x="59" y="20"/>
                    <a:pt x="57" y="18"/>
                  </a:cubicBezTo>
                  <a:cubicBezTo>
                    <a:pt x="56" y="18"/>
                    <a:pt x="55" y="18"/>
                    <a:pt x="53" y="18"/>
                  </a:cubicBezTo>
                  <a:cubicBezTo>
                    <a:pt x="56" y="19"/>
                    <a:pt x="58" y="22"/>
                    <a:pt x="58" y="25"/>
                  </a:cubicBezTo>
                  <a:cubicBezTo>
                    <a:pt x="58" y="26"/>
                    <a:pt x="58" y="26"/>
                    <a:pt x="57" y="27"/>
                  </a:cubicBezTo>
                  <a:cubicBezTo>
                    <a:pt x="57" y="27"/>
                    <a:pt x="57" y="27"/>
                    <a:pt x="57" y="27"/>
                  </a:cubicBezTo>
                  <a:cubicBezTo>
                    <a:pt x="56" y="27"/>
                    <a:pt x="56" y="27"/>
                    <a:pt x="56" y="27"/>
                  </a:cubicBezTo>
                  <a:cubicBezTo>
                    <a:pt x="53" y="24"/>
                    <a:pt x="52" y="21"/>
                    <a:pt x="51" y="19"/>
                  </a:cubicBezTo>
                  <a:cubicBezTo>
                    <a:pt x="49" y="18"/>
                    <a:pt x="49" y="18"/>
                    <a:pt x="49" y="18"/>
                  </a:cubicBezTo>
                  <a:cubicBezTo>
                    <a:pt x="50" y="18"/>
                    <a:pt x="50" y="18"/>
                    <a:pt x="50" y="18"/>
                  </a:cubicBezTo>
                  <a:cubicBezTo>
                    <a:pt x="50" y="17"/>
                    <a:pt x="50" y="17"/>
                    <a:pt x="50" y="17"/>
                  </a:cubicBezTo>
                  <a:cubicBezTo>
                    <a:pt x="49" y="15"/>
                    <a:pt x="49" y="12"/>
                    <a:pt x="46" y="10"/>
                  </a:cubicBezTo>
                  <a:lnTo>
                    <a:pt x="45" y="9"/>
                  </a:lnTo>
                  <a:close/>
                  <a:moveTo>
                    <a:pt x="57" y="25"/>
                  </a:moveTo>
                  <a:cubicBezTo>
                    <a:pt x="57" y="24"/>
                    <a:pt x="55" y="21"/>
                    <a:pt x="53" y="19"/>
                  </a:cubicBezTo>
                  <a:cubicBezTo>
                    <a:pt x="53" y="21"/>
                    <a:pt x="54" y="23"/>
                    <a:pt x="57" y="25"/>
                  </a:cubicBezTo>
                  <a:close/>
                  <a:moveTo>
                    <a:pt x="44" y="29"/>
                  </a:moveTo>
                  <a:cubicBezTo>
                    <a:pt x="45" y="32"/>
                    <a:pt x="49" y="36"/>
                    <a:pt x="51" y="35"/>
                  </a:cubicBezTo>
                  <a:cubicBezTo>
                    <a:pt x="52" y="35"/>
                    <a:pt x="53" y="34"/>
                    <a:pt x="53" y="33"/>
                  </a:cubicBezTo>
                  <a:cubicBezTo>
                    <a:pt x="51" y="33"/>
                    <a:pt x="49" y="32"/>
                    <a:pt x="47" y="30"/>
                  </a:cubicBezTo>
                  <a:cubicBezTo>
                    <a:pt x="46" y="30"/>
                    <a:pt x="45" y="29"/>
                    <a:pt x="45" y="29"/>
                  </a:cubicBezTo>
                  <a:cubicBezTo>
                    <a:pt x="44" y="29"/>
                    <a:pt x="44" y="29"/>
                    <a:pt x="44" y="29"/>
                  </a:cubicBezTo>
                  <a:close/>
                  <a:moveTo>
                    <a:pt x="5" y="49"/>
                  </a:moveTo>
                  <a:cubicBezTo>
                    <a:pt x="5" y="62"/>
                    <a:pt x="10" y="77"/>
                    <a:pt x="19" y="82"/>
                  </a:cubicBezTo>
                  <a:cubicBezTo>
                    <a:pt x="12" y="74"/>
                    <a:pt x="8" y="58"/>
                    <a:pt x="8" y="46"/>
                  </a:cubicBezTo>
                  <a:cubicBezTo>
                    <a:pt x="8" y="36"/>
                    <a:pt x="10" y="28"/>
                    <a:pt x="13" y="22"/>
                  </a:cubicBezTo>
                  <a:cubicBezTo>
                    <a:pt x="8" y="29"/>
                    <a:pt x="5" y="38"/>
                    <a:pt x="5" y="49"/>
                  </a:cubicBezTo>
                  <a:close/>
                  <a:moveTo>
                    <a:pt x="146" y="18"/>
                  </a:moveTo>
                  <a:cubicBezTo>
                    <a:pt x="146" y="18"/>
                    <a:pt x="146" y="18"/>
                    <a:pt x="146" y="18"/>
                  </a:cubicBezTo>
                  <a:cubicBezTo>
                    <a:pt x="146" y="21"/>
                    <a:pt x="139" y="31"/>
                    <a:pt x="134" y="33"/>
                  </a:cubicBezTo>
                  <a:cubicBezTo>
                    <a:pt x="134" y="33"/>
                    <a:pt x="134" y="33"/>
                    <a:pt x="134" y="33"/>
                  </a:cubicBezTo>
                  <a:cubicBezTo>
                    <a:pt x="103" y="35"/>
                    <a:pt x="85" y="24"/>
                    <a:pt x="66" y="10"/>
                  </a:cubicBezTo>
                  <a:cubicBezTo>
                    <a:pt x="63" y="8"/>
                    <a:pt x="63" y="8"/>
                    <a:pt x="63" y="8"/>
                  </a:cubicBezTo>
                  <a:cubicBezTo>
                    <a:pt x="67" y="9"/>
                    <a:pt x="67" y="9"/>
                    <a:pt x="67" y="9"/>
                  </a:cubicBezTo>
                  <a:cubicBezTo>
                    <a:pt x="73" y="10"/>
                    <a:pt x="80" y="13"/>
                    <a:pt x="88" y="17"/>
                  </a:cubicBezTo>
                  <a:cubicBezTo>
                    <a:pt x="108" y="26"/>
                    <a:pt x="131" y="36"/>
                    <a:pt x="144" y="16"/>
                  </a:cubicBezTo>
                  <a:cubicBezTo>
                    <a:pt x="145" y="16"/>
                    <a:pt x="145" y="16"/>
                    <a:pt x="145" y="16"/>
                  </a:cubicBezTo>
                  <a:cubicBezTo>
                    <a:pt x="145" y="16"/>
                    <a:pt x="145" y="16"/>
                    <a:pt x="145" y="16"/>
                  </a:cubicBezTo>
                  <a:cubicBezTo>
                    <a:pt x="146" y="16"/>
                    <a:pt x="146" y="16"/>
                    <a:pt x="146" y="18"/>
                  </a:cubicBezTo>
                  <a:close/>
                  <a:moveTo>
                    <a:pt x="133" y="31"/>
                  </a:moveTo>
                  <a:cubicBezTo>
                    <a:pt x="138" y="29"/>
                    <a:pt x="144" y="21"/>
                    <a:pt x="145" y="18"/>
                  </a:cubicBezTo>
                  <a:cubicBezTo>
                    <a:pt x="131" y="37"/>
                    <a:pt x="108" y="27"/>
                    <a:pt x="87" y="18"/>
                  </a:cubicBezTo>
                  <a:cubicBezTo>
                    <a:pt x="81" y="15"/>
                    <a:pt x="76" y="13"/>
                    <a:pt x="71" y="11"/>
                  </a:cubicBezTo>
                  <a:cubicBezTo>
                    <a:pt x="88" y="23"/>
                    <a:pt x="105" y="33"/>
                    <a:pt x="133" y="31"/>
                  </a:cubicBezTo>
                  <a:close/>
                  <a:moveTo>
                    <a:pt x="55" y="30"/>
                  </a:moveTo>
                  <a:cubicBezTo>
                    <a:pt x="54" y="30"/>
                    <a:pt x="54" y="30"/>
                    <a:pt x="54" y="30"/>
                  </a:cubicBezTo>
                  <a:cubicBezTo>
                    <a:pt x="47" y="29"/>
                    <a:pt x="42" y="25"/>
                    <a:pt x="42" y="17"/>
                  </a:cubicBezTo>
                  <a:cubicBezTo>
                    <a:pt x="42" y="16"/>
                    <a:pt x="42" y="16"/>
                    <a:pt x="42" y="16"/>
                  </a:cubicBezTo>
                  <a:cubicBezTo>
                    <a:pt x="43" y="16"/>
                    <a:pt x="43" y="16"/>
                    <a:pt x="43" y="16"/>
                  </a:cubicBezTo>
                  <a:cubicBezTo>
                    <a:pt x="50" y="17"/>
                    <a:pt x="53" y="23"/>
                    <a:pt x="55" y="29"/>
                  </a:cubicBezTo>
                  <a:lnTo>
                    <a:pt x="55" y="30"/>
                  </a:lnTo>
                  <a:close/>
                  <a:moveTo>
                    <a:pt x="43" y="17"/>
                  </a:moveTo>
                  <a:cubicBezTo>
                    <a:pt x="44" y="24"/>
                    <a:pt x="47" y="27"/>
                    <a:pt x="53" y="28"/>
                  </a:cubicBezTo>
                  <a:cubicBezTo>
                    <a:pt x="51" y="23"/>
                    <a:pt x="49" y="19"/>
                    <a:pt x="43" y="17"/>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107" name="Freeform 49"/>
            <p:cNvSpPr>
              <a:spLocks noEditPoints="1"/>
            </p:cNvSpPr>
            <p:nvPr/>
          </p:nvSpPr>
          <p:spPr bwMode="auto">
            <a:xfrm>
              <a:off x="4162425" y="3344863"/>
              <a:ext cx="334963" cy="328613"/>
            </a:xfrm>
            <a:custGeom>
              <a:avLst/>
              <a:gdLst>
                <a:gd name="T0" fmla="*/ 61 w 149"/>
                <a:gd name="T1" fmla="*/ 17 h 146"/>
                <a:gd name="T2" fmla="*/ 70 w 149"/>
                <a:gd name="T3" fmla="*/ 13 h 146"/>
                <a:gd name="T4" fmla="*/ 67 w 149"/>
                <a:gd name="T5" fmla="*/ 22 h 146"/>
                <a:gd name="T6" fmla="*/ 71 w 149"/>
                <a:gd name="T7" fmla="*/ 8 h 146"/>
                <a:gd name="T8" fmla="*/ 77 w 149"/>
                <a:gd name="T9" fmla="*/ 20 h 146"/>
                <a:gd name="T10" fmla="*/ 146 w 149"/>
                <a:gd name="T11" fmla="*/ 39 h 146"/>
                <a:gd name="T12" fmla="*/ 125 w 149"/>
                <a:gd name="T13" fmla="*/ 103 h 146"/>
                <a:gd name="T14" fmla="*/ 146 w 149"/>
                <a:gd name="T15" fmla="*/ 99 h 146"/>
                <a:gd name="T16" fmla="*/ 148 w 149"/>
                <a:gd name="T17" fmla="*/ 120 h 146"/>
                <a:gd name="T18" fmla="*/ 129 w 149"/>
                <a:gd name="T19" fmla="*/ 119 h 146"/>
                <a:gd name="T20" fmla="*/ 141 w 149"/>
                <a:gd name="T21" fmla="*/ 143 h 146"/>
                <a:gd name="T22" fmla="*/ 124 w 149"/>
                <a:gd name="T23" fmla="*/ 108 h 146"/>
                <a:gd name="T24" fmla="*/ 121 w 149"/>
                <a:gd name="T25" fmla="*/ 76 h 146"/>
                <a:gd name="T26" fmla="*/ 132 w 149"/>
                <a:gd name="T27" fmla="*/ 18 h 146"/>
                <a:gd name="T28" fmla="*/ 46 w 149"/>
                <a:gd name="T29" fmla="*/ 31 h 146"/>
                <a:gd name="T30" fmla="*/ 0 w 149"/>
                <a:gd name="T31" fmla="*/ 27 h 146"/>
                <a:gd name="T32" fmla="*/ 60 w 149"/>
                <a:gd name="T33" fmla="*/ 24 h 146"/>
                <a:gd name="T34" fmla="*/ 58 w 149"/>
                <a:gd name="T35" fmla="*/ 11 h 146"/>
                <a:gd name="T36" fmla="*/ 68 w 149"/>
                <a:gd name="T37" fmla="*/ 8 h 146"/>
                <a:gd name="T38" fmla="*/ 61 w 149"/>
                <a:gd name="T39" fmla="*/ 17 h 146"/>
                <a:gd name="T40" fmla="*/ 58 w 149"/>
                <a:gd name="T41" fmla="*/ 27 h 146"/>
                <a:gd name="T42" fmla="*/ 31 w 149"/>
                <a:gd name="T43" fmla="*/ 25 h 146"/>
                <a:gd name="T44" fmla="*/ 58 w 149"/>
                <a:gd name="T45" fmla="*/ 27 h 146"/>
                <a:gd name="T46" fmla="*/ 101 w 149"/>
                <a:gd name="T47" fmla="*/ 11 h 146"/>
                <a:gd name="T48" fmla="*/ 88 w 149"/>
                <a:gd name="T49" fmla="*/ 20 h 146"/>
                <a:gd name="T50" fmla="*/ 101 w 149"/>
                <a:gd name="T51" fmla="*/ 11 h 146"/>
                <a:gd name="T52" fmla="*/ 142 w 149"/>
                <a:gd name="T53" fmla="*/ 32 h 146"/>
                <a:gd name="T54" fmla="*/ 141 w 149"/>
                <a:gd name="T55" fmla="*/ 34 h 146"/>
                <a:gd name="T56" fmla="*/ 122 w 149"/>
                <a:gd name="T57" fmla="*/ 95 h 146"/>
                <a:gd name="T58" fmla="*/ 142 w 149"/>
                <a:gd name="T59" fmla="*/ 32 h 146"/>
                <a:gd name="T60" fmla="*/ 145 w 149"/>
                <a:gd name="T61" fmla="*/ 119 h 146"/>
                <a:gd name="T62" fmla="*/ 142 w 149"/>
                <a:gd name="T63" fmla="*/ 106 h 146"/>
                <a:gd name="T64" fmla="*/ 132 w 149"/>
                <a:gd name="T65" fmla="*/ 106 h 146"/>
                <a:gd name="T66" fmla="*/ 145 w 149"/>
                <a:gd name="T67" fmla="*/ 119 h 146"/>
                <a:gd name="T68" fmla="*/ 146 w 149"/>
                <a:gd name="T69" fmla="*/ 103 h 146"/>
                <a:gd name="T70" fmla="*/ 134 w 149"/>
                <a:gd name="T71" fmla="*/ 103 h 146"/>
                <a:gd name="T72" fmla="*/ 146 w 149"/>
                <a:gd name="T73" fmla="*/ 103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49" h="146">
                  <a:moveTo>
                    <a:pt x="61" y="17"/>
                  </a:moveTo>
                  <a:cubicBezTo>
                    <a:pt x="64" y="17"/>
                    <a:pt x="67" y="9"/>
                    <a:pt x="70" y="13"/>
                  </a:cubicBezTo>
                  <a:cubicBezTo>
                    <a:pt x="68" y="15"/>
                    <a:pt x="65" y="17"/>
                    <a:pt x="67" y="22"/>
                  </a:cubicBezTo>
                  <a:cubicBezTo>
                    <a:pt x="78" y="22"/>
                    <a:pt x="72" y="11"/>
                    <a:pt x="71" y="8"/>
                  </a:cubicBezTo>
                  <a:cubicBezTo>
                    <a:pt x="75" y="4"/>
                    <a:pt x="81" y="15"/>
                    <a:pt x="77" y="20"/>
                  </a:cubicBezTo>
                  <a:cubicBezTo>
                    <a:pt x="103" y="0"/>
                    <a:pt x="144" y="7"/>
                    <a:pt x="146" y="39"/>
                  </a:cubicBezTo>
                  <a:cubicBezTo>
                    <a:pt x="148" y="63"/>
                    <a:pt x="123" y="79"/>
                    <a:pt x="125" y="103"/>
                  </a:cubicBezTo>
                  <a:cubicBezTo>
                    <a:pt x="130" y="105"/>
                    <a:pt x="138" y="94"/>
                    <a:pt x="146" y="99"/>
                  </a:cubicBezTo>
                  <a:cubicBezTo>
                    <a:pt x="149" y="104"/>
                    <a:pt x="147" y="114"/>
                    <a:pt x="148" y="120"/>
                  </a:cubicBezTo>
                  <a:cubicBezTo>
                    <a:pt x="142" y="125"/>
                    <a:pt x="135" y="122"/>
                    <a:pt x="129" y="119"/>
                  </a:cubicBezTo>
                  <a:cubicBezTo>
                    <a:pt x="129" y="131"/>
                    <a:pt x="129" y="143"/>
                    <a:pt x="141" y="143"/>
                  </a:cubicBezTo>
                  <a:cubicBezTo>
                    <a:pt x="120" y="146"/>
                    <a:pt x="125" y="125"/>
                    <a:pt x="124" y="108"/>
                  </a:cubicBezTo>
                  <a:cubicBezTo>
                    <a:pt x="123" y="95"/>
                    <a:pt x="118" y="88"/>
                    <a:pt x="121" y="76"/>
                  </a:cubicBezTo>
                  <a:cubicBezTo>
                    <a:pt x="125" y="57"/>
                    <a:pt x="149" y="40"/>
                    <a:pt x="132" y="18"/>
                  </a:cubicBezTo>
                  <a:cubicBezTo>
                    <a:pt x="101" y="5"/>
                    <a:pt x="76" y="33"/>
                    <a:pt x="46" y="31"/>
                  </a:cubicBezTo>
                  <a:cubicBezTo>
                    <a:pt x="31" y="30"/>
                    <a:pt x="16" y="16"/>
                    <a:pt x="0" y="27"/>
                  </a:cubicBezTo>
                  <a:cubicBezTo>
                    <a:pt x="14" y="12"/>
                    <a:pt x="37" y="23"/>
                    <a:pt x="60" y="24"/>
                  </a:cubicBezTo>
                  <a:cubicBezTo>
                    <a:pt x="62" y="22"/>
                    <a:pt x="58" y="15"/>
                    <a:pt x="58" y="11"/>
                  </a:cubicBezTo>
                  <a:cubicBezTo>
                    <a:pt x="61" y="10"/>
                    <a:pt x="64" y="4"/>
                    <a:pt x="68" y="8"/>
                  </a:cubicBezTo>
                  <a:cubicBezTo>
                    <a:pt x="67" y="9"/>
                    <a:pt x="59" y="9"/>
                    <a:pt x="61" y="17"/>
                  </a:cubicBezTo>
                  <a:close/>
                  <a:moveTo>
                    <a:pt x="58" y="27"/>
                  </a:moveTo>
                  <a:cubicBezTo>
                    <a:pt x="49" y="25"/>
                    <a:pt x="41" y="22"/>
                    <a:pt x="31" y="25"/>
                  </a:cubicBezTo>
                  <a:cubicBezTo>
                    <a:pt x="41" y="26"/>
                    <a:pt x="49" y="32"/>
                    <a:pt x="58" y="27"/>
                  </a:cubicBezTo>
                  <a:close/>
                  <a:moveTo>
                    <a:pt x="101" y="11"/>
                  </a:moveTo>
                  <a:cubicBezTo>
                    <a:pt x="98" y="14"/>
                    <a:pt x="85" y="15"/>
                    <a:pt x="88" y="20"/>
                  </a:cubicBezTo>
                  <a:cubicBezTo>
                    <a:pt x="90" y="15"/>
                    <a:pt x="104" y="16"/>
                    <a:pt x="101" y="11"/>
                  </a:cubicBezTo>
                  <a:close/>
                  <a:moveTo>
                    <a:pt x="142" y="32"/>
                  </a:moveTo>
                  <a:cubicBezTo>
                    <a:pt x="140" y="29"/>
                    <a:pt x="138" y="30"/>
                    <a:pt x="141" y="34"/>
                  </a:cubicBezTo>
                  <a:cubicBezTo>
                    <a:pt x="139" y="59"/>
                    <a:pt x="121" y="67"/>
                    <a:pt x="122" y="95"/>
                  </a:cubicBezTo>
                  <a:cubicBezTo>
                    <a:pt x="127" y="73"/>
                    <a:pt x="146" y="59"/>
                    <a:pt x="142" y="32"/>
                  </a:cubicBezTo>
                  <a:close/>
                  <a:moveTo>
                    <a:pt x="145" y="119"/>
                  </a:moveTo>
                  <a:cubicBezTo>
                    <a:pt x="145" y="113"/>
                    <a:pt x="145" y="109"/>
                    <a:pt x="142" y="106"/>
                  </a:cubicBezTo>
                  <a:cubicBezTo>
                    <a:pt x="139" y="106"/>
                    <a:pt x="135" y="106"/>
                    <a:pt x="132" y="106"/>
                  </a:cubicBezTo>
                  <a:cubicBezTo>
                    <a:pt x="126" y="113"/>
                    <a:pt x="134" y="121"/>
                    <a:pt x="145" y="119"/>
                  </a:cubicBezTo>
                  <a:close/>
                  <a:moveTo>
                    <a:pt x="146" y="103"/>
                  </a:moveTo>
                  <a:cubicBezTo>
                    <a:pt x="142" y="100"/>
                    <a:pt x="137" y="100"/>
                    <a:pt x="134" y="103"/>
                  </a:cubicBezTo>
                  <a:cubicBezTo>
                    <a:pt x="139" y="101"/>
                    <a:pt x="144" y="107"/>
                    <a:pt x="146" y="103"/>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108" name="Freeform 50"/>
            <p:cNvSpPr>
              <a:spLocks noEditPoints="1"/>
            </p:cNvSpPr>
            <p:nvPr/>
          </p:nvSpPr>
          <p:spPr bwMode="auto">
            <a:xfrm>
              <a:off x="4162425" y="3359150"/>
              <a:ext cx="334963" cy="309563"/>
            </a:xfrm>
            <a:custGeom>
              <a:avLst/>
              <a:gdLst>
                <a:gd name="T0" fmla="*/ 69 w 149"/>
                <a:gd name="T1" fmla="*/ 3 h 138"/>
                <a:gd name="T2" fmla="*/ 64 w 149"/>
                <a:gd name="T3" fmla="*/ 7 h 138"/>
                <a:gd name="T4" fmla="*/ 70 w 149"/>
                <a:gd name="T5" fmla="*/ 7 h 138"/>
                <a:gd name="T6" fmla="*/ 70 w 149"/>
                <a:gd name="T7" fmla="*/ 3 h 138"/>
                <a:gd name="T8" fmla="*/ 73 w 149"/>
                <a:gd name="T9" fmla="*/ 1 h 138"/>
                <a:gd name="T10" fmla="*/ 147 w 149"/>
                <a:gd name="T11" fmla="*/ 33 h 138"/>
                <a:gd name="T12" fmla="*/ 142 w 149"/>
                <a:gd name="T13" fmla="*/ 91 h 138"/>
                <a:gd name="T14" fmla="*/ 149 w 149"/>
                <a:gd name="T15" fmla="*/ 114 h 138"/>
                <a:gd name="T16" fmla="*/ 130 w 149"/>
                <a:gd name="T17" fmla="*/ 114 h 138"/>
                <a:gd name="T18" fmla="*/ 137 w 149"/>
                <a:gd name="T19" fmla="*/ 138 h 138"/>
                <a:gd name="T20" fmla="*/ 122 w 149"/>
                <a:gd name="T21" fmla="*/ 94 h 138"/>
                <a:gd name="T22" fmla="*/ 129 w 149"/>
                <a:gd name="T23" fmla="*/ 51 h 138"/>
                <a:gd name="T24" fmla="*/ 49 w 149"/>
                <a:gd name="T25" fmla="*/ 26 h 138"/>
                <a:gd name="T26" fmla="*/ 1 w 149"/>
                <a:gd name="T27" fmla="*/ 21 h 138"/>
                <a:gd name="T28" fmla="*/ 39 w 149"/>
                <a:gd name="T29" fmla="*/ 15 h 138"/>
                <a:gd name="T30" fmla="*/ 58 w 149"/>
                <a:gd name="T31" fmla="*/ 5 h 138"/>
                <a:gd name="T32" fmla="*/ 67 w 149"/>
                <a:gd name="T33" fmla="*/ 2 h 138"/>
                <a:gd name="T34" fmla="*/ 60 w 149"/>
                <a:gd name="T35" fmla="*/ 10 h 138"/>
                <a:gd name="T36" fmla="*/ 77 w 149"/>
                <a:gd name="T37" fmla="*/ 14 h 138"/>
                <a:gd name="T38" fmla="*/ 73 w 149"/>
                <a:gd name="T39" fmla="*/ 15 h 138"/>
                <a:gd name="T40" fmla="*/ 68 w 149"/>
                <a:gd name="T41" fmla="*/ 8 h 138"/>
                <a:gd name="T42" fmla="*/ 61 w 149"/>
                <a:gd name="T43" fmla="*/ 12 h 138"/>
                <a:gd name="T44" fmla="*/ 60 w 149"/>
                <a:gd name="T45" fmla="*/ 19 h 138"/>
                <a:gd name="T46" fmla="*/ 7 w 149"/>
                <a:gd name="T47" fmla="*/ 17 h 138"/>
                <a:gd name="T48" fmla="*/ 40 w 149"/>
                <a:gd name="T49" fmla="*/ 17 h 138"/>
                <a:gd name="T50" fmla="*/ 60 w 149"/>
                <a:gd name="T51" fmla="*/ 20 h 138"/>
                <a:gd name="T52" fmla="*/ 31 w 149"/>
                <a:gd name="T53" fmla="*/ 20 h 138"/>
                <a:gd name="T54" fmla="*/ 49 w 149"/>
                <a:gd name="T55" fmla="*/ 24 h 138"/>
                <a:gd name="T56" fmla="*/ 87 w 149"/>
                <a:gd name="T57" fmla="*/ 12 h 138"/>
                <a:gd name="T58" fmla="*/ 77 w 149"/>
                <a:gd name="T59" fmla="*/ 14 h 138"/>
                <a:gd name="T60" fmla="*/ 124 w 149"/>
                <a:gd name="T61" fmla="*/ 97 h 138"/>
                <a:gd name="T62" fmla="*/ 101 w 149"/>
                <a:gd name="T63" fmla="*/ 4 h 138"/>
                <a:gd name="T64" fmla="*/ 89 w 149"/>
                <a:gd name="T65" fmla="*/ 14 h 138"/>
                <a:gd name="T66" fmla="*/ 133 w 149"/>
                <a:gd name="T67" fmla="*/ 12 h 138"/>
                <a:gd name="T68" fmla="*/ 131 w 149"/>
                <a:gd name="T69" fmla="*/ 55 h 138"/>
                <a:gd name="T70" fmla="*/ 140 w 149"/>
                <a:gd name="T71" fmla="*/ 24 h 138"/>
                <a:gd name="T72" fmla="*/ 123 w 149"/>
                <a:gd name="T73" fmla="*/ 89 h 138"/>
                <a:gd name="T74" fmla="*/ 135 w 149"/>
                <a:gd name="T75" fmla="*/ 137 h 138"/>
                <a:gd name="T76" fmla="*/ 141 w 149"/>
                <a:gd name="T77" fmla="*/ 116 h 138"/>
                <a:gd name="T78" fmla="*/ 147 w 149"/>
                <a:gd name="T79" fmla="*/ 98 h 138"/>
                <a:gd name="T80" fmla="*/ 131 w 149"/>
                <a:gd name="T81" fmla="*/ 99 h 138"/>
                <a:gd name="T82" fmla="*/ 146 w 149"/>
                <a:gd name="T83" fmla="*/ 94 h 138"/>
                <a:gd name="T84" fmla="*/ 88 w 149"/>
                <a:gd name="T85" fmla="*/ 12 h 138"/>
                <a:gd name="T86" fmla="*/ 95 w 149"/>
                <a:gd name="T87" fmla="*/ 9 h 138"/>
                <a:gd name="T88" fmla="*/ 40 w 149"/>
                <a:gd name="T89" fmla="*/ 19 h 138"/>
                <a:gd name="T90" fmla="*/ 56 w 149"/>
                <a:gd name="T91" fmla="*/ 21 h 138"/>
                <a:gd name="T92" fmla="*/ 141 w 149"/>
                <a:gd name="T93" fmla="*/ 28 h 138"/>
                <a:gd name="T94" fmla="*/ 131 w 149"/>
                <a:gd name="T95" fmla="*/ 66 h 138"/>
                <a:gd name="T96" fmla="*/ 141 w 149"/>
                <a:gd name="T97" fmla="*/ 97 h 138"/>
                <a:gd name="T98" fmla="*/ 143 w 149"/>
                <a:gd name="T99" fmla="*/ 100 h 138"/>
                <a:gd name="T100" fmla="*/ 130 w 149"/>
                <a:gd name="T101" fmla="*/ 108 h 138"/>
                <a:gd name="T102" fmla="*/ 131 w 149"/>
                <a:gd name="T103" fmla="*/ 107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49" h="138">
                  <a:moveTo>
                    <a:pt x="65" y="0"/>
                  </a:moveTo>
                  <a:cubicBezTo>
                    <a:pt x="66" y="0"/>
                    <a:pt x="68" y="1"/>
                    <a:pt x="69" y="2"/>
                  </a:cubicBezTo>
                  <a:cubicBezTo>
                    <a:pt x="69" y="2"/>
                    <a:pt x="69" y="2"/>
                    <a:pt x="69" y="2"/>
                  </a:cubicBezTo>
                  <a:cubicBezTo>
                    <a:pt x="69" y="3"/>
                    <a:pt x="69" y="3"/>
                    <a:pt x="69" y="3"/>
                  </a:cubicBezTo>
                  <a:cubicBezTo>
                    <a:pt x="68" y="3"/>
                    <a:pt x="68" y="3"/>
                    <a:pt x="67" y="4"/>
                  </a:cubicBezTo>
                  <a:cubicBezTo>
                    <a:pt x="65" y="4"/>
                    <a:pt x="63" y="4"/>
                    <a:pt x="62" y="6"/>
                  </a:cubicBezTo>
                  <a:cubicBezTo>
                    <a:pt x="62" y="7"/>
                    <a:pt x="61" y="8"/>
                    <a:pt x="62" y="10"/>
                  </a:cubicBezTo>
                  <a:cubicBezTo>
                    <a:pt x="63" y="9"/>
                    <a:pt x="63" y="8"/>
                    <a:pt x="64" y="7"/>
                  </a:cubicBezTo>
                  <a:cubicBezTo>
                    <a:pt x="66" y="6"/>
                    <a:pt x="67" y="5"/>
                    <a:pt x="68" y="5"/>
                  </a:cubicBezTo>
                  <a:cubicBezTo>
                    <a:pt x="69" y="5"/>
                    <a:pt x="70" y="5"/>
                    <a:pt x="70" y="6"/>
                  </a:cubicBezTo>
                  <a:cubicBezTo>
                    <a:pt x="71" y="6"/>
                    <a:pt x="71" y="6"/>
                    <a:pt x="71" y="6"/>
                  </a:cubicBezTo>
                  <a:cubicBezTo>
                    <a:pt x="70" y="7"/>
                    <a:pt x="70" y="7"/>
                    <a:pt x="70" y="7"/>
                  </a:cubicBezTo>
                  <a:cubicBezTo>
                    <a:pt x="70" y="8"/>
                    <a:pt x="69" y="8"/>
                    <a:pt x="69" y="9"/>
                  </a:cubicBezTo>
                  <a:cubicBezTo>
                    <a:pt x="68" y="11"/>
                    <a:pt x="67" y="12"/>
                    <a:pt x="67" y="16"/>
                  </a:cubicBezTo>
                  <a:cubicBezTo>
                    <a:pt x="70" y="16"/>
                    <a:pt x="71" y="15"/>
                    <a:pt x="72" y="14"/>
                  </a:cubicBezTo>
                  <a:cubicBezTo>
                    <a:pt x="74" y="11"/>
                    <a:pt x="71" y="5"/>
                    <a:pt x="70" y="3"/>
                  </a:cubicBezTo>
                  <a:cubicBezTo>
                    <a:pt x="70" y="2"/>
                    <a:pt x="70" y="2"/>
                    <a:pt x="70" y="2"/>
                  </a:cubicBezTo>
                  <a:cubicBezTo>
                    <a:pt x="71" y="2"/>
                    <a:pt x="71" y="2"/>
                    <a:pt x="71" y="2"/>
                  </a:cubicBezTo>
                  <a:cubicBezTo>
                    <a:pt x="71" y="1"/>
                    <a:pt x="72" y="1"/>
                    <a:pt x="73" y="1"/>
                  </a:cubicBezTo>
                  <a:cubicBezTo>
                    <a:pt x="73" y="1"/>
                    <a:pt x="73" y="1"/>
                    <a:pt x="73" y="1"/>
                  </a:cubicBezTo>
                  <a:cubicBezTo>
                    <a:pt x="75" y="1"/>
                    <a:pt x="77" y="3"/>
                    <a:pt x="78" y="5"/>
                  </a:cubicBezTo>
                  <a:cubicBezTo>
                    <a:pt x="79" y="7"/>
                    <a:pt x="79" y="9"/>
                    <a:pt x="79" y="11"/>
                  </a:cubicBezTo>
                  <a:cubicBezTo>
                    <a:pt x="88" y="5"/>
                    <a:pt x="99" y="2"/>
                    <a:pt x="110" y="2"/>
                  </a:cubicBezTo>
                  <a:cubicBezTo>
                    <a:pt x="131" y="2"/>
                    <a:pt x="145" y="14"/>
                    <a:pt x="147" y="33"/>
                  </a:cubicBezTo>
                  <a:cubicBezTo>
                    <a:pt x="148" y="45"/>
                    <a:pt x="142" y="55"/>
                    <a:pt x="137" y="65"/>
                  </a:cubicBezTo>
                  <a:cubicBezTo>
                    <a:pt x="131" y="75"/>
                    <a:pt x="125" y="85"/>
                    <a:pt x="126" y="97"/>
                  </a:cubicBezTo>
                  <a:cubicBezTo>
                    <a:pt x="127" y="97"/>
                    <a:pt x="130" y="96"/>
                    <a:pt x="132" y="95"/>
                  </a:cubicBezTo>
                  <a:cubicBezTo>
                    <a:pt x="135" y="93"/>
                    <a:pt x="138" y="91"/>
                    <a:pt x="142" y="91"/>
                  </a:cubicBezTo>
                  <a:cubicBezTo>
                    <a:pt x="144" y="91"/>
                    <a:pt x="145" y="92"/>
                    <a:pt x="147" y="93"/>
                  </a:cubicBezTo>
                  <a:cubicBezTo>
                    <a:pt x="147" y="93"/>
                    <a:pt x="147" y="93"/>
                    <a:pt x="147" y="93"/>
                  </a:cubicBezTo>
                  <a:cubicBezTo>
                    <a:pt x="149" y="96"/>
                    <a:pt x="149" y="101"/>
                    <a:pt x="149" y="106"/>
                  </a:cubicBezTo>
                  <a:cubicBezTo>
                    <a:pt x="148" y="109"/>
                    <a:pt x="148" y="112"/>
                    <a:pt x="149" y="114"/>
                  </a:cubicBezTo>
                  <a:cubicBezTo>
                    <a:pt x="149" y="115"/>
                    <a:pt x="149" y="115"/>
                    <a:pt x="149" y="115"/>
                  </a:cubicBezTo>
                  <a:cubicBezTo>
                    <a:pt x="148" y="115"/>
                    <a:pt x="148" y="115"/>
                    <a:pt x="148" y="115"/>
                  </a:cubicBezTo>
                  <a:cubicBezTo>
                    <a:pt x="146" y="117"/>
                    <a:pt x="143" y="118"/>
                    <a:pt x="141" y="118"/>
                  </a:cubicBezTo>
                  <a:cubicBezTo>
                    <a:pt x="137" y="118"/>
                    <a:pt x="134" y="116"/>
                    <a:pt x="130" y="114"/>
                  </a:cubicBezTo>
                  <a:cubicBezTo>
                    <a:pt x="130" y="115"/>
                    <a:pt x="130" y="115"/>
                    <a:pt x="130" y="115"/>
                  </a:cubicBezTo>
                  <a:cubicBezTo>
                    <a:pt x="130" y="126"/>
                    <a:pt x="130" y="136"/>
                    <a:pt x="141" y="136"/>
                  </a:cubicBezTo>
                  <a:cubicBezTo>
                    <a:pt x="141" y="138"/>
                    <a:pt x="141" y="138"/>
                    <a:pt x="141" y="138"/>
                  </a:cubicBezTo>
                  <a:cubicBezTo>
                    <a:pt x="139" y="138"/>
                    <a:pt x="138" y="138"/>
                    <a:pt x="137" y="138"/>
                  </a:cubicBezTo>
                  <a:cubicBezTo>
                    <a:pt x="123" y="138"/>
                    <a:pt x="123" y="125"/>
                    <a:pt x="123" y="112"/>
                  </a:cubicBezTo>
                  <a:cubicBezTo>
                    <a:pt x="123" y="108"/>
                    <a:pt x="123" y="105"/>
                    <a:pt x="123" y="102"/>
                  </a:cubicBezTo>
                  <a:cubicBezTo>
                    <a:pt x="123" y="99"/>
                    <a:pt x="122" y="96"/>
                    <a:pt x="122" y="94"/>
                  </a:cubicBezTo>
                  <a:cubicBezTo>
                    <a:pt x="122" y="94"/>
                    <a:pt x="122" y="94"/>
                    <a:pt x="122" y="94"/>
                  </a:cubicBezTo>
                  <a:cubicBezTo>
                    <a:pt x="122" y="93"/>
                    <a:pt x="122" y="93"/>
                    <a:pt x="122" y="93"/>
                  </a:cubicBezTo>
                  <a:cubicBezTo>
                    <a:pt x="121" y="92"/>
                    <a:pt x="121" y="91"/>
                    <a:pt x="121" y="90"/>
                  </a:cubicBezTo>
                  <a:cubicBezTo>
                    <a:pt x="120" y="84"/>
                    <a:pt x="118" y="78"/>
                    <a:pt x="120" y="70"/>
                  </a:cubicBezTo>
                  <a:cubicBezTo>
                    <a:pt x="122" y="64"/>
                    <a:pt x="125" y="57"/>
                    <a:pt x="129" y="51"/>
                  </a:cubicBezTo>
                  <a:cubicBezTo>
                    <a:pt x="136" y="39"/>
                    <a:pt x="143" y="27"/>
                    <a:pt x="132" y="13"/>
                  </a:cubicBezTo>
                  <a:cubicBezTo>
                    <a:pt x="126" y="11"/>
                    <a:pt x="121" y="10"/>
                    <a:pt x="115" y="10"/>
                  </a:cubicBezTo>
                  <a:cubicBezTo>
                    <a:pt x="104" y="10"/>
                    <a:pt x="93" y="14"/>
                    <a:pt x="83" y="18"/>
                  </a:cubicBezTo>
                  <a:cubicBezTo>
                    <a:pt x="72" y="22"/>
                    <a:pt x="61" y="26"/>
                    <a:pt x="49" y="26"/>
                  </a:cubicBezTo>
                  <a:cubicBezTo>
                    <a:pt x="48" y="26"/>
                    <a:pt x="47" y="26"/>
                    <a:pt x="45" y="26"/>
                  </a:cubicBezTo>
                  <a:cubicBezTo>
                    <a:pt x="40" y="25"/>
                    <a:pt x="35" y="23"/>
                    <a:pt x="30" y="22"/>
                  </a:cubicBezTo>
                  <a:cubicBezTo>
                    <a:pt x="25" y="19"/>
                    <a:pt x="19" y="17"/>
                    <a:pt x="13" y="17"/>
                  </a:cubicBezTo>
                  <a:cubicBezTo>
                    <a:pt x="9" y="17"/>
                    <a:pt x="4" y="19"/>
                    <a:pt x="1" y="21"/>
                  </a:cubicBezTo>
                  <a:cubicBezTo>
                    <a:pt x="0" y="20"/>
                    <a:pt x="0" y="20"/>
                    <a:pt x="0" y="20"/>
                  </a:cubicBezTo>
                  <a:cubicBezTo>
                    <a:pt x="5" y="15"/>
                    <a:pt x="11" y="13"/>
                    <a:pt x="20" y="13"/>
                  </a:cubicBezTo>
                  <a:cubicBezTo>
                    <a:pt x="20" y="13"/>
                    <a:pt x="20" y="13"/>
                    <a:pt x="20" y="13"/>
                  </a:cubicBezTo>
                  <a:cubicBezTo>
                    <a:pt x="26" y="13"/>
                    <a:pt x="33" y="14"/>
                    <a:pt x="39" y="15"/>
                  </a:cubicBezTo>
                  <a:cubicBezTo>
                    <a:pt x="46" y="16"/>
                    <a:pt x="53" y="17"/>
                    <a:pt x="59" y="17"/>
                  </a:cubicBezTo>
                  <a:cubicBezTo>
                    <a:pt x="61" y="16"/>
                    <a:pt x="60" y="13"/>
                    <a:pt x="59" y="10"/>
                  </a:cubicBezTo>
                  <a:cubicBezTo>
                    <a:pt x="58" y="8"/>
                    <a:pt x="58" y="7"/>
                    <a:pt x="58" y="5"/>
                  </a:cubicBezTo>
                  <a:cubicBezTo>
                    <a:pt x="58" y="5"/>
                    <a:pt x="58" y="5"/>
                    <a:pt x="58" y="5"/>
                  </a:cubicBezTo>
                  <a:cubicBezTo>
                    <a:pt x="58" y="4"/>
                    <a:pt x="58" y="4"/>
                    <a:pt x="58" y="4"/>
                  </a:cubicBezTo>
                  <a:cubicBezTo>
                    <a:pt x="59" y="4"/>
                    <a:pt x="59" y="3"/>
                    <a:pt x="60" y="3"/>
                  </a:cubicBezTo>
                  <a:cubicBezTo>
                    <a:pt x="62" y="1"/>
                    <a:pt x="63" y="0"/>
                    <a:pt x="65" y="0"/>
                  </a:cubicBezTo>
                  <a:close/>
                  <a:moveTo>
                    <a:pt x="67" y="2"/>
                  </a:moveTo>
                  <a:cubicBezTo>
                    <a:pt x="65" y="1"/>
                    <a:pt x="63" y="2"/>
                    <a:pt x="61" y="4"/>
                  </a:cubicBezTo>
                  <a:cubicBezTo>
                    <a:pt x="60" y="4"/>
                    <a:pt x="60" y="5"/>
                    <a:pt x="59" y="5"/>
                  </a:cubicBezTo>
                  <a:cubicBezTo>
                    <a:pt x="59" y="7"/>
                    <a:pt x="60" y="8"/>
                    <a:pt x="60" y="10"/>
                  </a:cubicBezTo>
                  <a:cubicBezTo>
                    <a:pt x="60" y="10"/>
                    <a:pt x="60" y="10"/>
                    <a:pt x="60" y="10"/>
                  </a:cubicBezTo>
                  <a:cubicBezTo>
                    <a:pt x="60" y="8"/>
                    <a:pt x="60" y="7"/>
                    <a:pt x="61" y="5"/>
                  </a:cubicBezTo>
                  <a:cubicBezTo>
                    <a:pt x="62" y="3"/>
                    <a:pt x="65" y="3"/>
                    <a:pt x="66" y="2"/>
                  </a:cubicBezTo>
                  <a:cubicBezTo>
                    <a:pt x="66" y="2"/>
                    <a:pt x="67" y="2"/>
                    <a:pt x="67" y="2"/>
                  </a:cubicBezTo>
                  <a:close/>
                  <a:moveTo>
                    <a:pt x="77" y="14"/>
                  </a:moveTo>
                  <a:cubicBezTo>
                    <a:pt x="76" y="13"/>
                    <a:pt x="76" y="13"/>
                    <a:pt x="76" y="13"/>
                  </a:cubicBezTo>
                  <a:cubicBezTo>
                    <a:pt x="78" y="11"/>
                    <a:pt x="78" y="8"/>
                    <a:pt x="77" y="6"/>
                  </a:cubicBezTo>
                  <a:cubicBezTo>
                    <a:pt x="75" y="3"/>
                    <a:pt x="73" y="1"/>
                    <a:pt x="72" y="2"/>
                  </a:cubicBezTo>
                  <a:cubicBezTo>
                    <a:pt x="73" y="5"/>
                    <a:pt x="76" y="11"/>
                    <a:pt x="73" y="15"/>
                  </a:cubicBezTo>
                  <a:cubicBezTo>
                    <a:pt x="72" y="16"/>
                    <a:pt x="70" y="17"/>
                    <a:pt x="67" y="17"/>
                  </a:cubicBezTo>
                  <a:cubicBezTo>
                    <a:pt x="66" y="17"/>
                    <a:pt x="66" y="17"/>
                    <a:pt x="66" y="17"/>
                  </a:cubicBezTo>
                  <a:cubicBezTo>
                    <a:pt x="66" y="17"/>
                    <a:pt x="66" y="17"/>
                    <a:pt x="66" y="17"/>
                  </a:cubicBezTo>
                  <a:cubicBezTo>
                    <a:pt x="65" y="12"/>
                    <a:pt x="66" y="10"/>
                    <a:pt x="68" y="8"/>
                  </a:cubicBezTo>
                  <a:cubicBezTo>
                    <a:pt x="68" y="8"/>
                    <a:pt x="68" y="7"/>
                    <a:pt x="69" y="7"/>
                  </a:cubicBezTo>
                  <a:cubicBezTo>
                    <a:pt x="69" y="6"/>
                    <a:pt x="68" y="6"/>
                    <a:pt x="68" y="6"/>
                  </a:cubicBezTo>
                  <a:cubicBezTo>
                    <a:pt x="67" y="6"/>
                    <a:pt x="66" y="7"/>
                    <a:pt x="65" y="8"/>
                  </a:cubicBezTo>
                  <a:cubicBezTo>
                    <a:pt x="64" y="10"/>
                    <a:pt x="63" y="11"/>
                    <a:pt x="61" y="12"/>
                  </a:cubicBezTo>
                  <a:cubicBezTo>
                    <a:pt x="61" y="12"/>
                    <a:pt x="61" y="12"/>
                    <a:pt x="61" y="12"/>
                  </a:cubicBezTo>
                  <a:cubicBezTo>
                    <a:pt x="61" y="14"/>
                    <a:pt x="62" y="17"/>
                    <a:pt x="60" y="18"/>
                  </a:cubicBezTo>
                  <a:cubicBezTo>
                    <a:pt x="60" y="19"/>
                    <a:pt x="60" y="19"/>
                    <a:pt x="60" y="19"/>
                  </a:cubicBezTo>
                  <a:cubicBezTo>
                    <a:pt x="60" y="19"/>
                    <a:pt x="60" y="19"/>
                    <a:pt x="60" y="19"/>
                  </a:cubicBezTo>
                  <a:cubicBezTo>
                    <a:pt x="53" y="18"/>
                    <a:pt x="46" y="17"/>
                    <a:pt x="39" y="16"/>
                  </a:cubicBezTo>
                  <a:cubicBezTo>
                    <a:pt x="32" y="15"/>
                    <a:pt x="26" y="14"/>
                    <a:pt x="20" y="14"/>
                  </a:cubicBezTo>
                  <a:cubicBezTo>
                    <a:pt x="20" y="14"/>
                    <a:pt x="20" y="14"/>
                    <a:pt x="20" y="14"/>
                  </a:cubicBezTo>
                  <a:cubicBezTo>
                    <a:pt x="15" y="14"/>
                    <a:pt x="11" y="15"/>
                    <a:pt x="7" y="17"/>
                  </a:cubicBezTo>
                  <a:cubicBezTo>
                    <a:pt x="9" y="16"/>
                    <a:pt x="11" y="16"/>
                    <a:pt x="13" y="16"/>
                  </a:cubicBezTo>
                  <a:cubicBezTo>
                    <a:pt x="18" y="16"/>
                    <a:pt x="24" y="18"/>
                    <a:pt x="29" y="19"/>
                  </a:cubicBezTo>
                  <a:cubicBezTo>
                    <a:pt x="31" y="19"/>
                    <a:pt x="31" y="19"/>
                    <a:pt x="31" y="19"/>
                  </a:cubicBezTo>
                  <a:cubicBezTo>
                    <a:pt x="34" y="18"/>
                    <a:pt x="37" y="17"/>
                    <a:pt x="40" y="17"/>
                  </a:cubicBezTo>
                  <a:cubicBezTo>
                    <a:pt x="40" y="17"/>
                    <a:pt x="40" y="17"/>
                    <a:pt x="40" y="17"/>
                  </a:cubicBezTo>
                  <a:cubicBezTo>
                    <a:pt x="45" y="17"/>
                    <a:pt x="49" y="18"/>
                    <a:pt x="54" y="19"/>
                  </a:cubicBezTo>
                  <a:cubicBezTo>
                    <a:pt x="55" y="19"/>
                    <a:pt x="57" y="20"/>
                    <a:pt x="58" y="20"/>
                  </a:cubicBezTo>
                  <a:cubicBezTo>
                    <a:pt x="60" y="20"/>
                    <a:pt x="60" y="20"/>
                    <a:pt x="60" y="20"/>
                  </a:cubicBezTo>
                  <a:cubicBezTo>
                    <a:pt x="59" y="21"/>
                    <a:pt x="59" y="21"/>
                    <a:pt x="59" y="21"/>
                  </a:cubicBezTo>
                  <a:cubicBezTo>
                    <a:pt x="56" y="23"/>
                    <a:pt x="53" y="24"/>
                    <a:pt x="50" y="24"/>
                  </a:cubicBezTo>
                  <a:cubicBezTo>
                    <a:pt x="47" y="24"/>
                    <a:pt x="43" y="23"/>
                    <a:pt x="40" y="22"/>
                  </a:cubicBezTo>
                  <a:cubicBezTo>
                    <a:pt x="37" y="21"/>
                    <a:pt x="34" y="20"/>
                    <a:pt x="31" y="20"/>
                  </a:cubicBezTo>
                  <a:cubicBezTo>
                    <a:pt x="30" y="20"/>
                    <a:pt x="30" y="20"/>
                    <a:pt x="30" y="20"/>
                  </a:cubicBezTo>
                  <a:cubicBezTo>
                    <a:pt x="30" y="20"/>
                    <a:pt x="31" y="20"/>
                    <a:pt x="31" y="20"/>
                  </a:cubicBezTo>
                  <a:cubicBezTo>
                    <a:pt x="36" y="22"/>
                    <a:pt x="41" y="24"/>
                    <a:pt x="46" y="24"/>
                  </a:cubicBezTo>
                  <a:cubicBezTo>
                    <a:pt x="47" y="24"/>
                    <a:pt x="48" y="24"/>
                    <a:pt x="49" y="24"/>
                  </a:cubicBezTo>
                  <a:cubicBezTo>
                    <a:pt x="61" y="24"/>
                    <a:pt x="72" y="20"/>
                    <a:pt x="82" y="16"/>
                  </a:cubicBezTo>
                  <a:cubicBezTo>
                    <a:pt x="84" y="16"/>
                    <a:pt x="86" y="15"/>
                    <a:pt x="88" y="14"/>
                  </a:cubicBezTo>
                  <a:cubicBezTo>
                    <a:pt x="88" y="14"/>
                    <a:pt x="88" y="14"/>
                    <a:pt x="88" y="14"/>
                  </a:cubicBezTo>
                  <a:cubicBezTo>
                    <a:pt x="87" y="13"/>
                    <a:pt x="87" y="12"/>
                    <a:pt x="87" y="12"/>
                  </a:cubicBezTo>
                  <a:cubicBezTo>
                    <a:pt x="88" y="10"/>
                    <a:pt x="91" y="9"/>
                    <a:pt x="94" y="7"/>
                  </a:cubicBezTo>
                  <a:cubicBezTo>
                    <a:pt x="97" y="7"/>
                    <a:pt x="99" y="6"/>
                    <a:pt x="100" y="5"/>
                  </a:cubicBezTo>
                  <a:cubicBezTo>
                    <a:pt x="101" y="4"/>
                    <a:pt x="101" y="4"/>
                    <a:pt x="101" y="4"/>
                  </a:cubicBezTo>
                  <a:cubicBezTo>
                    <a:pt x="92" y="6"/>
                    <a:pt x="84" y="9"/>
                    <a:pt x="77" y="14"/>
                  </a:cubicBezTo>
                  <a:close/>
                  <a:moveTo>
                    <a:pt x="126" y="98"/>
                  </a:moveTo>
                  <a:cubicBezTo>
                    <a:pt x="126" y="98"/>
                    <a:pt x="125" y="98"/>
                    <a:pt x="125" y="98"/>
                  </a:cubicBezTo>
                  <a:cubicBezTo>
                    <a:pt x="124" y="98"/>
                    <a:pt x="124" y="98"/>
                    <a:pt x="124" y="98"/>
                  </a:cubicBezTo>
                  <a:cubicBezTo>
                    <a:pt x="124" y="97"/>
                    <a:pt x="124" y="97"/>
                    <a:pt x="124" y="97"/>
                  </a:cubicBezTo>
                  <a:cubicBezTo>
                    <a:pt x="123" y="85"/>
                    <a:pt x="129" y="74"/>
                    <a:pt x="135" y="64"/>
                  </a:cubicBezTo>
                  <a:cubicBezTo>
                    <a:pt x="141" y="54"/>
                    <a:pt x="147" y="45"/>
                    <a:pt x="146" y="34"/>
                  </a:cubicBezTo>
                  <a:cubicBezTo>
                    <a:pt x="144" y="15"/>
                    <a:pt x="130" y="4"/>
                    <a:pt x="110" y="4"/>
                  </a:cubicBezTo>
                  <a:cubicBezTo>
                    <a:pt x="107" y="4"/>
                    <a:pt x="104" y="4"/>
                    <a:pt x="101" y="4"/>
                  </a:cubicBezTo>
                  <a:cubicBezTo>
                    <a:pt x="102" y="5"/>
                    <a:pt x="102" y="5"/>
                    <a:pt x="102" y="5"/>
                  </a:cubicBezTo>
                  <a:cubicBezTo>
                    <a:pt x="102" y="6"/>
                    <a:pt x="102" y="6"/>
                    <a:pt x="102" y="7"/>
                  </a:cubicBezTo>
                  <a:cubicBezTo>
                    <a:pt x="101" y="9"/>
                    <a:pt x="99" y="10"/>
                    <a:pt x="96" y="11"/>
                  </a:cubicBezTo>
                  <a:cubicBezTo>
                    <a:pt x="93" y="11"/>
                    <a:pt x="90" y="12"/>
                    <a:pt x="89" y="14"/>
                  </a:cubicBezTo>
                  <a:cubicBezTo>
                    <a:pt x="97" y="11"/>
                    <a:pt x="106" y="8"/>
                    <a:pt x="115" y="8"/>
                  </a:cubicBezTo>
                  <a:cubicBezTo>
                    <a:pt x="121" y="8"/>
                    <a:pt x="127" y="9"/>
                    <a:pt x="132" y="12"/>
                  </a:cubicBezTo>
                  <a:cubicBezTo>
                    <a:pt x="133" y="12"/>
                    <a:pt x="133" y="12"/>
                    <a:pt x="133" y="12"/>
                  </a:cubicBezTo>
                  <a:cubicBezTo>
                    <a:pt x="133" y="12"/>
                    <a:pt x="133" y="12"/>
                    <a:pt x="133" y="12"/>
                  </a:cubicBezTo>
                  <a:cubicBezTo>
                    <a:pt x="145" y="27"/>
                    <a:pt x="137" y="40"/>
                    <a:pt x="130" y="52"/>
                  </a:cubicBezTo>
                  <a:cubicBezTo>
                    <a:pt x="126" y="58"/>
                    <a:pt x="123" y="64"/>
                    <a:pt x="122" y="71"/>
                  </a:cubicBezTo>
                  <a:cubicBezTo>
                    <a:pt x="120" y="76"/>
                    <a:pt x="121" y="80"/>
                    <a:pt x="121" y="84"/>
                  </a:cubicBezTo>
                  <a:cubicBezTo>
                    <a:pt x="122" y="72"/>
                    <a:pt x="126" y="63"/>
                    <a:pt x="131" y="55"/>
                  </a:cubicBezTo>
                  <a:cubicBezTo>
                    <a:pt x="135" y="47"/>
                    <a:pt x="139" y="39"/>
                    <a:pt x="140" y="28"/>
                  </a:cubicBezTo>
                  <a:cubicBezTo>
                    <a:pt x="139" y="27"/>
                    <a:pt x="138" y="25"/>
                    <a:pt x="139" y="24"/>
                  </a:cubicBezTo>
                  <a:cubicBezTo>
                    <a:pt x="139" y="24"/>
                    <a:pt x="139" y="24"/>
                    <a:pt x="140" y="24"/>
                  </a:cubicBezTo>
                  <a:cubicBezTo>
                    <a:pt x="140" y="24"/>
                    <a:pt x="140" y="24"/>
                    <a:pt x="140" y="24"/>
                  </a:cubicBezTo>
                  <a:cubicBezTo>
                    <a:pt x="141" y="24"/>
                    <a:pt x="142" y="24"/>
                    <a:pt x="143" y="26"/>
                  </a:cubicBezTo>
                  <a:cubicBezTo>
                    <a:pt x="143" y="26"/>
                    <a:pt x="143" y="26"/>
                    <a:pt x="143" y="26"/>
                  </a:cubicBezTo>
                  <a:cubicBezTo>
                    <a:pt x="145" y="43"/>
                    <a:pt x="139" y="55"/>
                    <a:pt x="133" y="66"/>
                  </a:cubicBezTo>
                  <a:cubicBezTo>
                    <a:pt x="129" y="73"/>
                    <a:pt x="125" y="81"/>
                    <a:pt x="123" y="89"/>
                  </a:cubicBezTo>
                  <a:cubicBezTo>
                    <a:pt x="123" y="90"/>
                    <a:pt x="123" y="90"/>
                    <a:pt x="123" y="90"/>
                  </a:cubicBezTo>
                  <a:cubicBezTo>
                    <a:pt x="123" y="94"/>
                    <a:pt x="124" y="97"/>
                    <a:pt x="124" y="102"/>
                  </a:cubicBezTo>
                  <a:cubicBezTo>
                    <a:pt x="125" y="105"/>
                    <a:pt x="125" y="108"/>
                    <a:pt x="125" y="112"/>
                  </a:cubicBezTo>
                  <a:cubicBezTo>
                    <a:pt x="125" y="124"/>
                    <a:pt x="125" y="135"/>
                    <a:pt x="135" y="137"/>
                  </a:cubicBezTo>
                  <a:cubicBezTo>
                    <a:pt x="129" y="133"/>
                    <a:pt x="129" y="124"/>
                    <a:pt x="129" y="115"/>
                  </a:cubicBezTo>
                  <a:cubicBezTo>
                    <a:pt x="129" y="112"/>
                    <a:pt x="129" y="112"/>
                    <a:pt x="129" y="112"/>
                  </a:cubicBezTo>
                  <a:cubicBezTo>
                    <a:pt x="130" y="112"/>
                    <a:pt x="130" y="112"/>
                    <a:pt x="130" y="112"/>
                  </a:cubicBezTo>
                  <a:cubicBezTo>
                    <a:pt x="133" y="115"/>
                    <a:pt x="137" y="116"/>
                    <a:pt x="141" y="116"/>
                  </a:cubicBezTo>
                  <a:cubicBezTo>
                    <a:pt x="143" y="116"/>
                    <a:pt x="145" y="115"/>
                    <a:pt x="147" y="114"/>
                  </a:cubicBezTo>
                  <a:cubicBezTo>
                    <a:pt x="147" y="112"/>
                    <a:pt x="147" y="109"/>
                    <a:pt x="147" y="106"/>
                  </a:cubicBezTo>
                  <a:cubicBezTo>
                    <a:pt x="147" y="103"/>
                    <a:pt x="147" y="100"/>
                    <a:pt x="147" y="98"/>
                  </a:cubicBezTo>
                  <a:cubicBezTo>
                    <a:pt x="147" y="98"/>
                    <a:pt x="147" y="98"/>
                    <a:pt x="147" y="98"/>
                  </a:cubicBezTo>
                  <a:cubicBezTo>
                    <a:pt x="146" y="99"/>
                    <a:pt x="145" y="99"/>
                    <a:pt x="144" y="99"/>
                  </a:cubicBezTo>
                  <a:cubicBezTo>
                    <a:pt x="143" y="99"/>
                    <a:pt x="142" y="99"/>
                    <a:pt x="141" y="99"/>
                  </a:cubicBezTo>
                  <a:cubicBezTo>
                    <a:pt x="138" y="98"/>
                    <a:pt x="136" y="97"/>
                    <a:pt x="134" y="98"/>
                  </a:cubicBezTo>
                  <a:cubicBezTo>
                    <a:pt x="131" y="99"/>
                    <a:pt x="131" y="99"/>
                    <a:pt x="131" y="99"/>
                  </a:cubicBezTo>
                  <a:cubicBezTo>
                    <a:pt x="133" y="97"/>
                    <a:pt x="133" y="97"/>
                    <a:pt x="133" y="97"/>
                  </a:cubicBezTo>
                  <a:cubicBezTo>
                    <a:pt x="137" y="93"/>
                    <a:pt x="142" y="93"/>
                    <a:pt x="147" y="97"/>
                  </a:cubicBezTo>
                  <a:cubicBezTo>
                    <a:pt x="147" y="97"/>
                    <a:pt x="147" y="97"/>
                    <a:pt x="147" y="97"/>
                  </a:cubicBezTo>
                  <a:cubicBezTo>
                    <a:pt x="147" y="96"/>
                    <a:pt x="146" y="95"/>
                    <a:pt x="146" y="94"/>
                  </a:cubicBezTo>
                  <a:cubicBezTo>
                    <a:pt x="145" y="93"/>
                    <a:pt x="143" y="93"/>
                    <a:pt x="142" y="93"/>
                  </a:cubicBezTo>
                  <a:cubicBezTo>
                    <a:pt x="139" y="93"/>
                    <a:pt x="136" y="94"/>
                    <a:pt x="133" y="96"/>
                  </a:cubicBezTo>
                  <a:cubicBezTo>
                    <a:pt x="130" y="97"/>
                    <a:pt x="128" y="98"/>
                    <a:pt x="126" y="98"/>
                  </a:cubicBezTo>
                  <a:close/>
                  <a:moveTo>
                    <a:pt x="88" y="12"/>
                  </a:moveTo>
                  <a:cubicBezTo>
                    <a:pt x="90" y="11"/>
                    <a:pt x="93" y="10"/>
                    <a:pt x="95" y="9"/>
                  </a:cubicBezTo>
                  <a:cubicBezTo>
                    <a:pt x="98" y="8"/>
                    <a:pt x="100" y="8"/>
                    <a:pt x="101" y="7"/>
                  </a:cubicBezTo>
                  <a:cubicBezTo>
                    <a:pt x="101" y="7"/>
                    <a:pt x="101" y="6"/>
                    <a:pt x="101" y="6"/>
                  </a:cubicBezTo>
                  <a:cubicBezTo>
                    <a:pt x="99" y="7"/>
                    <a:pt x="97" y="8"/>
                    <a:pt x="95" y="9"/>
                  </a:cubicBezTo>
                  <a:cubicBezTo>
                    <a:pt x="92" y="10"/>
                    <a:pt x="89" y="11"/>
                    <a:pt x="88" y="12"/>
                  </a:cubicBezTo>
                  <a:close/>
                  <a:moveTo>
                    <a:pt x="56" y="21"/>
                  </a:moveTo>
                  <a:cubicBezTo>
                    <a:pt x="55" y="21"/>
                    <a:pt x="54" y="21"/>
                    <a:pt x="53" y="20"/>
                  </a:cubicBezTo>
                  <a:cubicBezTo>
                    <a:pt x="49" y="19"/>
                    <a:pt x="45" y="19"/>
                    <a:pt x="40" y="19"/>
                  </a:cubicBezTo>
                  <a:cubicBezTo>
                    <a:pt x="39" y="19"/>
                    <a:pt x="37" y="19"/>
                    <a:pt x="35" y="19"/>
                  </a:cubicBezTo>
                  <a:cubicBezTo>
                    <a:pt x="37" y="20"/>
                    <a:pt x="38" y="20"/>
                    <a:pt x="40" y="20"/>
                  </a:cubicBezTo>
                  <a:cubicBezTo>
                    <a:pt x="44" y="21"/>
                    <a:pt x="47" y="22"/>
                    <a:pt x="50" y="22"/>
                  </a:cubicBezTo>
                  <a:cubicBezTo>
                    <a:pt x="52" y="22"/>
                    <a:pt x="54" y="22"/>
                    <a:pt x="56" y="21"/>
                  </a:cubicBezTo>
                  <a:close/>
                  <a:moveTo>
                    <a:pt x="141" y="27"/>
                  </a:moveTo>
                  <a:cubicBezTo>
                    <a:pt x="141" y="26"/>
                    <a:pt x="141" y="26"/>
                    <a:pt x="140" y="25"/>
                  </a:cubicBezTo>
                  <a:cubicBezTo>
                    <a:pt x="141" y="26"/>
                    <a:pt x="141" y="27"/>
                    <a:pt x="141" y="27"/>
                  </a:cubicBezTo>
                  <a:cubicBezTo>
                    <a:pt x="141" y="28"/>
                    <a:pt x="141" y="28"/>
                    <a:pt x="141" y="28"/>
                  </a:cubicBezTo>
                  <a:cubicBezTo>
                    <a:pt x="141" y="28"/>
                    <a:pt x="141" y="28"/>
                    <a:pt x="141" y="28"/>
                  </a:cubicBezTo>
                  <a:cubicBezTo>
                    <a:pt x="141" y="40"/>
                    <a:pt x="136" y="48"/>
                    <a:pt x="132" y="56"/>
                  </a:cubicBezTo>
                  <a:cubicBezTo>
                    <a:pt x="128" y="64"/>
                    <a:pt x="123" y="72"/>
                    <a:pt x="123" y="84"/>
                  </a:cubicBezTo>
                  <a:cubicBezTo>
                    <a:pt x="125" y="77"/>
                    <a:pt x="128" y="71"/>
                    <a:pt x="131" y="66"/>
                  </a:cubicBezTo>
                  <a:cubicBezTo>
                    <a:pt x="138" y="54"/>
                    <a:pt x="144" y="43"/>
                    <a:pt x="141" y="27"/>
                  </a:cubicBezTo>
                  <a:close/>
                  <a:moveTo>
                    <a:pt x="145" y="98"/>
                  </a:moveTo>
                  <a:cubicBezTo>
                    <a:pt x="142" y="95"/>
                    <a:pt x="139" y="95"/>
                    <a:pt x="136" y="96"/>
                  </a:cubicBezTo>
                  <a:cubicBezTo>
                    <a:pt x="138" y="96"/>
                    <a:pt x="140" y="97"/>
                    <a:pt x="141" y="97"/>
                  </a:cubicBezTo>
                  <a:cubicBezTo>
                    <a:pt x="143" y="98"/>
                    <a:pt x="144" y="98"/>
                    <a:pt x="145" y="98"/>
                  </a:cubicBezTo>
                  <a:close/>
                  <a:moveTo>
                    <a:pt x="132" y="100"/>
                  </a:moveTo>
                  <a:cubicBezTo>
                    <a:pt x="142" y="100"/>
                    <a:pt x="142" y="100"/>
                    <a:pt x="142" y="100"/>
                  </a:cubicBezTo>
                  <a:cubicBezTo>
                    <a:pt x="143" y="100"/>
                    <a:pt x="143" y="100"/>
                    <a:pt x="143" y="100"/>
                  </a:cubicBezTo>
                  <a:cubicBezTo>
                    <a:pt x="146" y="102"/>
                    <a:pt x="146" y="108"/>
                    <a:pt x="146" y="113"/>
                  </a:cubicBezTo>
                  <a:cubicBezTo>
                    <a:pt x="146" y="114"/>
                    <a:pt x="146" y="114"/>
                    <a:pt x="146" y="114"/>
                  </a:cubicBezTo>
                  <a:cubicBezTo>
                    <a:pt x="145" y="114"/>
                    <a:pt x="145" y="114"/>
                    <a:pt x="145" y="114"/>
                  </a:cubicBezTo>
                  <a:cubicBezTo>
                    <a:pt x="138" y="115"/>
                    <a:pt x="132" y="112"/>
                    <a:pt x="130" y="108"/>
                  </a:cubicBezTo>
                  <a:cubicBezTo>
                    <a:pt x="129" y="105"/>
                    <a:pt x="129" y="102"/>
                    <a:pt x="132" y="100"/>
                  </a:cubicBezTo>
                  <a:close/>
                  <a:moveTo>
                    <a:pt x="142" y="101"/>
                  </a:moveTo>
                  <a:cubicBezTo>
                    <a:pt x="133" y="101"/>
                    <a:pt x="133" y="101"/>
                    <a:pt x="133" y="101"/>
                  </a:cubicBezTo>
                  <a:cubicBezTo>
                    <a:pt x="131" y="103"/>
                    <a:pt x="130" y="105"/>
                    <a:pt x="131" y="107"/>
                  </a:cubicBezTo>
                  <a:cubicBezTo>
                    <a:pt x="133" y="111"/>
                    <a:pt x="138" y="113"/>
                    <a:pt x="144" y="112"/>
                  </a:cubicBezTo>
                  <a:cubicBezTo>
                    <a:pt x="145" y="106"/>
                    <a:pt x="144" y="103"/>
                    <a:pt x="142" y="101"/>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109" name="Freeform 51"/>
            <p:cNvSpPr>
              <a:spLocks noEditPoints="1"/>
            </p:cNvSpPr>
            <p:nvPr/>
          </p:nvSpPr>
          <p:spPr bwMode="auto">
            <a:xfrm>
              <a:off x="4205288" y="5753100"/>
              <a:ext cx="303213" cy="344488"/>
            </a:xfrm>
            <a:custGeom>
              <a:avLst/>
              <a:gdLst>
                <a:gd name="T0" fmla="*/ 47 w 135"/>
                <a:gd name="T1" fmla="*/ 133 h 153"/>
                <a:gd name="T2" fmla="*/ 91 w 135"/>
                <a:gd name="T3" fmla="*/ 114 h 153"/>
                <a:gd name="T4" fmla="*/ 47 w 135"/>
                <a:gd name="T5" fmla="*/ 138 h 153"/>
                <a:gd name="T6" fmla="*/ 0 w 135"/>
                <a:gd name="T7" fmla="*/ 124 h 153"/>
                <a:gd name="T8" fmla="*/ 4 w 135"/>
                <a:gd name="T9" fmla="*/ 133 h 153"/>
                <a:gd name="T10" fmla="*/ 97 w 135"/>
                <a:gd name="T11" fmla="*/ 109 h 153"/>
                <a:gd name="T12" fmla="*/ 100 w 135"/>
                <a:gd name="T13" fmla="*/ 94 h 153"/>
                <a:gd name="T14" fmla="*/ 125 w 135"/>
                <a:gd name="T15" fmla="*/ 22 h 153"/>
                <a:gd name="T16" fmla="*/ 101 w 135"/>
                <a:gd name="T17" fmla="*/ 15 h 153"/>
                <a:gd name="T18" fmla="*/ 114 w 135"/>
                <a:gd name="T19" fmla="*/ 5 h 153"/>
                <a:gd name="T20" fmla="*/ 132 w 135"/>
                <a:gd name="T21" fmla="*/ 30 h 153"/>
                <a:gd name="T22" fmla="*/ 107 w 135"/>
                <a:gd name="T23" fmla="*/ 106 h 153"/>
                <a:gd name="T24" fmla="*/ 100 w 135"/>
                <a:gd name="T25" fmla="*/ 137 h 153"/>
                <a:gd name="T26" fmla="*/ 95 w 135"/>
                <a:gd name="T27" fmla="*/ 113 h 153"/>
                <a:gd name="T28" fmla="*/ 47 w 135"/>
                <a:gd name="T29" fmla="*/ 133 h 153"/>
                <a:gd name="T30" fmla="*/ 102 w 135"/>
                <a:gd name="T31" fmla="*/ 107 h 153"/>
                <a:gd name="T32" fmla="*/ 128 w 135"/>
                <a:gd name="T33" fmla="*/ 36 h 153"/>
                <a:gd name="T34" fmla="*/ 102 w 135"/>
                <a:gd name="T35" fmla="*/ 107 h 153"/>
                <a:gd name="T36" fmla="*/ 114 w 135"/>
                <a:gd name="T37" fmla="*/ 110 h 153"/>
                <a:gd name="T38" fmla="*/ 118 w 135"/>
                <a:gd name="T39" fmla="*/ 128 h 153"/>
                <a:gd name="T40" fmla="*/ 114 w 135"/>
                <a:gd name="T41" fmla="*/ 110 h 153"/>
                <a:gd name="T42" fmla="*/ 104 w 135"/>
                <a:gd name="T43" fmla="*/ 110 h 153"/>
                <a:gd name="T44" fmla="*/ 102 w 135"/>
                <a:gd name="T45" fmla="*/ 131 h 153"/>
                <a:gd name="T46" fmla="*/ 115 w 135"/>
                <a:gd name="T47" fmla="*/ 133 h 153"/>
                <a:gd name="T48" fmla="*/ 104 w 135"/>
                <a:gd name="T49" fmla="*/ 110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35" h="153">
                  <a:moveTo>
                    <a:pt x="47" y="133"/>
                  </a:moveTo>
                  <a:cubicBezTo>
                    <a:pt x="62" y="133"/>
                    <a:pt x="76" y="119"/>
                    <a:pt x="91" y="114"/>
                  </a:cubicBezTo>
                  <a:cubicBezTo>
                    <a:pt x="82" y="120"/>
                    <a:pt x="63" y="134"/>
                    <a:pt x="47" y="138"/>
                  </a:cubicBezTo>
                  <a:cubicBezTo>
                    <a:pt x="28" y="143"/>
                    <a:pt x="0" y="144"/>
                    <a:pt x="0" y="124"/>
                  </a:cubicBezTo>
                  <a:cubicBezTo>
                    <a:pt x="6" y="123"/>
                    <a:pt x="1" y="132"/>
                    <a:pt x="4" y="133"/>
                  </a:cubicBezTo>
                  <a:cubicBezTo>
                    <a:pt x="38" y="148"/>
                    <a:pt x="65" y="113"/>
                    <a:pt x="97" y="109"/>
                  </a:cubicBezTo>
                  <a:cubicBezTo>
                    <a:pt x="98" y="104"/>
                    <a:pt x="100" y="100"/>
                    <a:pt x="100" y="94"/>
                  </a:cubicBezTo>
                  <a:cubicBezTo>
                    <a:pt x="109" y="85"/>
                    <a:pt x="131" y="46"/>
                    <a:pt x="125" y="22"/>
                  </a:cubicBezTo>
                  <a:cubicBezTo>
                    <a:pt x="123" y="12"/>
                    <a:pt x="109" y="0"/>
                    <a:pt x="101" y="15"/>
                  </a:cubicBezTo>
                  <a:cubicBezTo>
                    <a:pt x="97" y="9"/>
                    <a:pt x="107" y="4"/>
                    <a:pt x="114" y="5"/>
                  </a:cubicBezTo>
                  <a:cubicBezTo>
                    <a:pt x="125" y="6"/>
                    <a:pt x="131" y="18"/>
                    <a:pt x="132" y="30"/>
                  </a:cubicBezTo>
                  <a:cubicBezTo>
                    <a:pt x="135" y="56"/>
                    <a:pt x="111" y="90"/>
                    <a:pt x="107" y="106"/>
                  </a:cubicBezTo>
                  <a:cubicBezTo>
                    <a:pt x="133" y="105"/>
                    <a:pt x="126" y="153"/>
                    <a:pt x="100" y="137"/>
                  </a:cubicBezTo>
                  <a:cubicBezTo>
                    <a:pt x="97" y="130"/>
                    <a:pt x="98" y="120"/>
                    <a:pt x="95" y="113"/>
                  </a:cubicBezTo>
                  <a:cubicBezTo>
                    <a:pt x="78" y="113"/>
                    <a:pt x="63" y="127"/>
                    <a:pt x="47" y="133"/>
                  </a:cubicBezTo>
                  <a:close/>
                  <a:moveTo>
                    <a:pt x="102" y="107"/>
                  </a:moveTo>
                  <a:cubicBezTo>
                    <a:pt x="112" y="84"/>
                    <a:pt x="130" y="63"/>
                    <a:pt x="128" y="36"/>
                  </a:cubicBezTo>
                  <a:cubicBezTo>
                    <a:pt x="126" y="65"/>
                    <a:pt x="105" y="83"/>
                    <a:pt x="102" y="107"/>
                  </a:cubicBezTo>
                  <a:close/>
                  <a:moveTo>
                    <a:pt x="114" y="110"/>
                  </a:moveTo>
                  <a:cubicBezTo>
                    <a:pt x="117" y="118"/>
                    <a:pt x="121" y="121"/>
                    <a:pt x="118" y="128"/>
                  </a:cubicBezTo>
                  <a:cubicBezTo>
                    <a:pt x="128" y="125"/>
                    <a:pt x="119" y="112"/>
                    <a:pt x="114" y="110"/>
                  </a:cubicBezTo>
                  <a:close/>
                  <a:moveTo>
                    <a:pt x="104" y="110"/>
                  </a:moveTo>
                  <a:cubicBezTo>
                    <a:pt x="100" y="114"/>
                    <a:pt x="100" y="125"/>
                    <a:pt x="102" y="131"/>
                  </a:cubicBezTo>
                  <a:cubicBezTo>
                    <a:pt x="108" y="132"/>
                    <a:pt x="110" y="135"/>
                    <a:pt x="115" y="133"/>
                  </a:cubicBezTo>
                  <a:cubicBezTo>
                    <a:pt x="120" y="121"/>
                    <a:pt x="114" y="111"/>
                    <a:pt x="104" y="110"/>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110" name="Freeform 52"/>
            <p:cNvSpPr>
              <a:spLocks noEditPoints="1"/>
            </p:cNvSpPr>
            <p:nvPr/>
          </p:nvSpPr>
          <p:spPr bwMode="auto">
            <a:xfrm>
              <a:off x="4202113" y="5762625"/>
              <a:ext cx="306388" cy="311150"/>
            </a:xfrm>
            <a:custGeom>
              <a:avLst/>
              <a:gdLst>
                <a:gd name="T0" fmla="*/ 0 w 136"/>
                <a:gd name="T1" fmla="*/ 120 h 138"/>
                <a:gd name="T2" fmla="*/ 4 w 136"/>
                <a:gd name="T3" fmla="*/ 120 h 138"/>
                <a:gd name="T4" fmla="*/ 23 w 136"/>
                <a:gd name="T5" fmla="*/ 132 h 138"/>
                <a:gd name="T6" fmla="*/ 97 w 136"/>
                <a:gd name="T7" fmla="*/ 104 h 138"/>
                <a:gd name="T8" fmla="*/ 100 w 136"/>
                <a:gd name="T9" fmla="*/ 90 h 138"/>
                <a:gd name="T10" fmla="*/ 103 w 136"/>
                <a:gd name="T11" fmla="*/ 11 h 138"/>
                <a:gd name="T12" fmla="*/ 101 w 136"/>
                <a:gd name="T13" fmla="*/ 6 h 138"/>
                <a:gd name="T14" fmla="*/ 134 w 136"/>
                <a:gd name="T15" fmla="*/ 26 h 138"/>
                <a:gd name="T16" fmla="*/ 125 w 136"/>
                <a:gd name="T17" fmla="*/ 119 h 138"/>
                <a:gd name="T18" fmla="*/ 100 w 136"/>
                <a:gd name="T19" fmla="*/ 133 h 138"/>
                <a:gd name="T20" fmla="*/ 96 w 136"/>
                <a:gd name="T21" fmla="*/ 110 h 138"/>
                <a:gd name="T22" fmla="*/ 87 w 136"/>
                <a:gd name="T23" fmla="*/ 115 h 138"/>
                <a:gd name="T24" fmla="*/ 5 w 136"/>
                <a:gd name="T25" fmla="*/ 129 h 138"/>
                <a:gd name="T26" fmla="*/ 48 w 136"/>
                <a:gd name="T27" fmla="*/ 134 h 138"/>
                <a:gd name="T28" fmla="*/ 48 w 136"/>
                <a:gd name="T29" fmla="*/ 129 h 138"/>
                <a:gd name="T30" fmla="*/ 65 w 136"/>
                <a:gd name="T31" fmla="*/ 120 h 138"/>
                <a:gd name="T32" fmla="*/ 97 w 136"/>
                <a:gd name="T33" fmla="*/ 108 h 138"/>
                <a:gd name="T34" fmla="*/ 97 w 136"/>
                <a:gd name="T35" fmla="*/ 109 h 138"/>
                <a:gd name="T36" fmla="*/ 111 w 136"/>
                <a:gd name="T37" fmla="*/ 135 h 138"/>
                <a:gd name="T38" fmla="*/ 118 w 136"/>
                <a:gd name="T39" fmla="*/ 125 h 138"/>
                <a:gd name="T40" fmla="*/ 117 w 136"/>
                <a:gd name="T41" fmla="*/ 129 h 138"/>
                <a:gd name="T42" fmla="*/ 108 w 136"/>
                <a:gd name="T43" fmla="*/ 129 h 138"/>
                <a:gd name="T44" fmla="*/ 103 w 136"/>
                <a:gd name="T45" fmla="*/ 128 h 138"/>
                <a:gd name="T46" fmla="*/ 105 w 136"/>
                <a:gd name="T47" fmla="*/ 105 h 138"/>
                <a:gd name="T48" fmla="*/ 118 w 136"/>
                <a:gd name="T49" fmla="*/ 124 h 138"/>
                <a:gd name="T50" fmla="*/ 114 w 136"/>
                <a:gd name="T51" fmla="*/ 105 h 138"/>
                <a:gd name="T52" fmla="*/ 108 w 136"/>
                <a:gd name="T53" fmla="*/ 102 h 138"/>
                <a:gd name="T54" fmla="*/ 115 w 136"/>
                <a:gd name="T55" fmla="*/ 82 h 138"/>
                <a:gd name="T56" fmla="*/ 102 w 136"/>
                <a:gd name="T57" fmla="*/ 7 h 138"/>
                <a:gd name="T58" fmla="*/ 127 w 136"/>
                <a:gd name="T59" fmla="*/ 18 h 138"/>
                <a:gd name="T60" fmla="*/ 98 w 136"/>
                <a:gd name="T61" fmla="*/ 105 h 138"/>
                <a:gd name="T62" fmla="*/ 23 w 136"/>
                <a:gd name="T63" fmla="*/ 133 h 138"/>
                <a:gd name="T64" fmla="*/ 104 w 136"/>
                <a:gd name="T65" fmla="*/ 127 h 138"/>
                <a:gd name="T66" fmla="*/ 115 w 136"/>
                <a:gd name="T67" fmla="*/ 113 h 138"/>
                <a:gd name="T68" fmla="*/ 89 w 136"/>
                <a:gd name="T69" fmla="*/ 110 h 138"/>
                <a:gd name="T70" fmla="*/ 74 w 136"/>
                <a:gd name="T71" fmla="*/ 118 h 138"/>
                <a:gd name="T72" fmla="*/ 4 w 136"/>
                <a:gd name="T73" fmla="*/ 127 h 138"/>
                <a:gd name="T74" fmla="*/ 2 w 136"/>
                <a:gd name="T75" fmla="*/ 121 h 138"/>
                <a:gd name="T76" fmla="*/ 120 w 136"/>
                <a:gd name="T77" fmla="*/ 123 h 138"/>
                <a:gd name="T78" fmla="*/ 102 w 136"/>
                <a:gd name="T79" fmla="*/ 108 h 138"/>
                <a:gd name="T80" fmla="*/ 128 w 136"/>
                <a:gd name="T81" fmla="*/ 32 h 138"/>
                <a:gd name="T82" fmla="*/ 104 w 136"/>
                <a:gd name="T83" fmla="*/ 103 h 138"/>
                <a:gd name="T84" fmla="*/ 116 w 136"/>
                <a:gd name="T85" fmla="*/ 72 h 138"/>
                <a:gd name="T86" fmla="*/ 128 w 136"/>
                <a:gd name="T87" fmla="*/ 44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36" h="138">
                  <a:moveTo>
                    <a:pt x="26" y="138"/>
                  </a:moveTo>
                  <a:cubicBezTo>
                    <a:pt x="16" y="138"/>
                    <a:pt x="9" y="136"/>
                    <a:pt x="5" y="131"/>
                  </a:cubicBezTo>
                  <a:cubicBezTo>
                    <a:pt x="2" y="129"/>
                    <a:pt x="0" y="125"/>
                    <a:pt x="0" y="120"/>
                  </a:cubicBezTo>
                  <a:cubicBezTo>
                    <a:pt x="0" y="120"/>
                    <a:pt x="0" y="120"/>
                    <a:pt x="0" y="120"/>
                  </a:cubicBezTo>
                  <a:cubicBezTo>
                    <a:pt x="1" y="119"/>
                    <a:pt x="1" y="119"/>
                    <a:pt x="1" y="119"/>
                  </a:cubicBezTo>
                  <a:cubicBezTo>
                    <a:pt x="2" y="119"/>
                    <a:pt x="3" y="119"/>
                    <a:pt x="4" y="120"/>
                  </a:cubicBezTo>
                  <a:cubicBezTo>
                    <a:pt x="5" y="121"/>
                    <a:pt x="5" y="123"/>
                    <a:pt x="5" y="124"/>
                  </a:cubicBezTo>
                  <a:cubicBezTo>
                    <a:pt x="5" y="126"/>
                    <a:pt x="5" y="128"/>
                    <a:pt x="6" y="128"/>
                  </a:cubicBezTo>
                  <a:cubicBezTo>
                    <a:pt x="11" y="131"/>
                    <a:pt x="17" y="132"/>
                    <a:pt x="23" y="132"/>
                  </a:cubicBezTo>
                  <a:cubicBezTo>
                    <a:pt x="37" y="132"/>
                    <a:pt x="49" y="125"/>
                    <a:pt x="63" y="118"/>
                  </a:cubicBezTo>
                  <a:cubicBezTo>
                    <a:pt x="74" y="112"/>
                    <a:pt x="85" y="106"/>
                    <a:pt x="97" y="104"/>
                  </a:cubicBezTo>
                  <a:cubicBezTo>
                    <a:pt x="97" y="104"/>
                    <a:pt x="97" y="104"/>
                    <a:pt x="97" y="104"/>
                  </a:cubicBezTo>
                  <a:cubicBezTo>
                    <a:pt x="99" y="100"/>
                    <a:pt x="100" y="96"/>
                    <a:pt x="100" y="90"/>
                  </a:cubicBezTo>
                  <a:cubicBezTo>
                    <a:pt x="100" y="90"/>
                    <a:pt x="100" y="90"/>
                    <a:pt x="100" y="90"/>
                  </a:cubicBezTo>
                  <a:cubicBezTo>
                    <a:pt x="100" y="90"/>
                    <a:pt x="100" y="90"/>
                    <a:pt x="100" y="90"/>
                  </a:cubicBezTo>
                  <a:cubicBezTo>
                    <a:pt x="109" y="81"/>
                    <a:pt x="132" y="42"/>
                    <a:pt x="125" y="18"/>
                  </a:cubicBezTo>
                  <a:cubicBezTo>
                    <a:pt x="124" y="12"/>
                    <a:pt x="117" y="4"/>
                    <a:pt x="111" y="4"/>
                  </a:cubicBezTo>
                  <a:cubicBezTo>
                    <a:pt x="108" y="4"/>
                    <a:pt x="105" y="7"/>
                    <a:pt x="103" y="11"/>
                  </a:cubicBezTo>
                  <a:cubicBezTo>
                    <a:pt x="102" y="12"/>
                    <a:pt x="102" y="12"/>
                    <a:pt x="102" y="12"/>
                  </a:cubicBezTo>
                  <a:cubicBezTo>
                    <a:pt x="101" y="11"/>
                    <a:pt x="101" y="11"/>
                    <a:pt x="101" y="11"/>
                  </a:cubicBezTo>
                  <a:cubicBezTo>
                    <a:pt x="100" y="9"/>
                    <a:pt x="100" y="8"/>
                    <a:pt x="101" y="6"/>
                  </a:cubicBezTo>
                  <a:cubicBezTo>
                    <a:pt x="103" y="2"/>
                    <a:pt x="109" y="0"/>
                    <a:pt x="114" y="0"/>
                  </a:cubicBezTo>
                  <a:cubicBezTo>
                    <a:pt x="114" y="0"/>
                    <a:pt x="114" y="0"/>
                    <a:pt x="115" y="0"/>
                  </a:cubicBezTo>
                  <a:cubicBezTo>
                    <a:pt x="127" y="1"/>
                    <a:pt x="133" y="14"/>
                    <a:pt x="134" y="26"/>
                  </a:cubicBezTo>
                  <a:cubicBezTo>
                    <a:pt x="136" y="44"/>
                    <a:pt x="125" y="66"/>
                    <a:pt x="117" y="83"/>
                  </a:cubicBezTo>
                  <a:cubicBezTo>
                    <a:pt x="113" y="90"/>
                    <a:pt x="110" y="96"/>
                    <a:pt x="109" y="101"/>
                  </a:cubicBezTo>
                  <a:cubicBezTo>
                    <a:pt x="120" y="101"/>
                    <a:pt x="125" y="110"/>
                    <a:pt x="125" y="119"/>
                  </a:cubicBezTo>
                  <a:cubicBezTo>
                    <a:pt x="125" y="128"/>
                    <a:pt x="120" y="137"/>
                    <a:pt x="111" y="137"/>
                  </a:cubicBezTo>
                  <a:cubicBezTo>
                    <a:pt x="107" y="137"/>
                    <a:pt x="104" y="136"/>
                    <a:pt x="100" y="134"/>
                  </a:cubicBezTo>
                  <a:cubicBezTo>
                    <a:pt x="100" y="133"/>
                    <a:pt x="100" y="133"/>
                    <a:pt x="100" y="133"/>
                  </a:cubicBezTo>
                  <a:cubicBezTo>
                    <a:pt x="100" y="133"/>
                    <a:pt x="100" y="133"/>
                    <a:pt x="100" y="133"/>
                  </a:cubicBezTo>
                  <a:cubicBezTo>
                    <a:pt x="98" y="130"/>
                    <a:pt x="98" y="125"/>
                    <a:pt x="97" y="120"/>
                  </a:cubicBezTo>
                  <a:cubicBezTo>
                    <a:pt x="97" y="116"/>
                    <a:pt x="97" y="113"/>
                    <a:pt x="96" y="110"/>
                  </a:cubicBezTo>
                  <a:cubicBezTo>
                    <a:pt x="95" y="110"/>
                    <a:pt x="95" y="110"/>
                    <a:pt x="94" y="110"/>
                  </a:cubicBezTo>
                  <a:cubicBezTo>
                    <a:pt x="92" y="111"/>
                    <a:pt x="92" y="111"/>
                    <a:pt x="92" y="111"/>
                  </a:cubicBezTo>
                  <a:cubicBezTo>
                    <a:pt x="91" y="112"/>
                    <a:pt x="89" y="113"/>
                    <a:pt x="87" y="115"/>
                  </a:cubicBezTo>
                  <a:cubicBezTo>
                    <a:pt x="77" y="121"/>
                    <a:pt x="61" y="132"/>
                    <a:pt x="48" y="135"/>
                  </a:cubicBezTo>
                  <a:cubicBezTo>
                    <a:pt x="41" y="137"/>
                    <a:pt x="33" y="138"/>
                    <a:pt x="26" y="138"/>
                  </a:cubicBezTo>
                  <a:close/>
                  <a:moveTo>
                    <a:pt x="5" y="129"/>
                  </a:moveTo>
                  <a:cubicBezTo>
                    <a:pt x="5" y="130"/>
                    <a:pt x="5" y="130"/>
                    <a:pt x="6" y="130"/>
                  </a:cubicBezTo>
                  <a:cubicBezTo>
                    <a:pt x="10" y="134"/>
                    <a:pt x="17" y="137"/>
                    <a:pt x="26" y="137"/>
                  </a:cubicBezTo>
                  <a:cubicBezTo>
                    <a:pt x="33" y="137"/>
                    <a:pt x="41" y="135"/>
                    <a:pt x="48" y="134"/>
                  </a:cubicBezTo>
                  <a:cubicBezTo>
                    <a:pt x="61" y="130"/>
                    <a:pt x="76" y="120"/>
                    <a:pt x="86" y="114"/>
                  </a:cubicBezTo>
                  <a:cubicBezTo>
                    <a:pt x="82" y="115"/>
                    <a:pt x="78" y="117"/>
                    <a:pt x="75" y="119"/>
                  </a:cubicBezTo>
                  <a:cubicBezTo>
                    <a:pt x="66" y="124"/>
                    <a:pt x="57" y="129"/>
                    <a:pt x="48" y="129"/>
                  </a:cubicBezTo>
                  <a:cubicBezTo>
                    <a:pt x="44" y="129"/>
                    <a:pt x="44" y="129"/>
                    <a:pt x="44" y="129"/>
                  </a:cubicBezTo>
                  <a:cubicBezTo>
                    <a:pt x="48" y="128"/>
                    <a:pt x="48" y="128"/>
                    <a:pt x="48" y="128"/>
                  </a:cubicBezTo>
                  <a:cubicBezTo>
                    <a:pt x="54" y="126"/>
                    <a:pt x="59" y="123"/>
                    <a:pt x="65" y="120"/>
                  </a:cubicBezTo>
                  <a:cubicBezTo>
                    <a:pt x="75" y="114"/>
                    <a:pt x="85" y="108"/>
                    <a:pt x="96" y="108"/>
                  </a:cubicBezTo>
                  <a:cubicBezTo>
                    <a:pt x="96" y="108"/>
                    <a:pt x="96" y="108"/>
                    <a:pt x="96" y="108"/>
                  </a:cubicBezTo>
                  <a:cubicBezTo>
                    <a:pt x="97" y="108"/>
                    <a:pt x="97" y="108"/>
                    <a:pt x="97" y="108"/>
                  </a:cubicBezTo>
                  <a:cubicBezTo>
                    <a:pt x="97" y="108"/>
                    <a:pt x="97" y="108"/>
                    <a:pt x="97" y="108"/>
                  </a:cubicBezTo>
                  <a:cubicBezTo>
                    <a:pt x="97" y="108"/>
                    <a:pt x="97" y="108"/>
                    <a:pt x="97" y="108"/>
                  </a:cubicBezTo>
                  <a:cubicBezTo>
                    <a:pt x="97" y="109"/>
                    <a:pt x="97" y="109"/>
                    <a:pt x="97" y="109"/>
                  </a:cubicBezTo>
                  <a:cubicBezTo>
                    <a:pt x="98" y="112"/>
                    <a:pt x="99" y="116"/>
                    <a:pt x="99" y="120"/>
                  </a:cubicBezTo>
                  <a:cubicBezTo>
                    <a:pt x="99" y="124"/>
                    <a:pt x="100" y="129"/>
                    <a:pt x="101" y="132"/>
                  </a:cubicBezTo>
                  <a:cubicBezTo>
                    <a:pt x="104" y="134"/>
                    <a:pt x="108" y="135"/>
                    <a:pt x="111" y="135"/>
                  </a:cubicBezTo>
                  <a:cubicBezTo>
                    <a:pt x="118" y="135"/>
                    <a:pt x="122" y="129"/>
                    <a:pt x="123" y="123"/>
                  </a:cubicBezTo>
                  <a:cubicBezTo>
                    <a:pt x="122" y="124"/>
                    <a:pt x="121" y="125"/>
                    <a:pt x="119" y="125"/>
                  </a:cubicBezTo>
                  <a:cubicBezTo>
                    <a:pt x="118" y="125"/>
                    <a:pt x="118" y="125"/>
                    <a:pt x="118" y="125"/>
                  </a:cubicBezTo>
                  <a:cubicBezTo>
                    <a:pt x="118" y="127"/>
                    <a:pt x="117" y="128"/>
                    <a:pt x="117" y="129"/>
                  </a:cubicBezTo>
                  <a:cubicBezTo>
                    <a:pt x="117" y="129"/>
                    <a:pt x="117" y="129"/>
                    <a:pt x="117" y="129"/>
                  </a:cubicBezTo>
                  <a:cubicBezTo>
                    <a:pt x="117" y="129"/>
                    <a:pt x="117" y="129"/>
                    <a:pt x="117" y="129"/>
                  </a:cubicBezTo>
                  <a:cubicBezTo>
                    <a:pt x="115" y="130"/>
                    <a:pt x="114" y="130"/>
                    <a:pt x="113" y="130"/>
                  </a:cubicBezTo>
                  <a:cubicBezTo>
                    <a:pt x="113" y="130"/>
                    <a:pt x="113" y="130"/>
                    <a:pt x="113" y="130"/>
                  </a:cubicBezTo>
                  <a:cubicBezTo>
                    <a:pt x="111" y="130"/>
                    <a:pt x="109" y="130"/>
                    <a:pt x="108" y="129"/>
                  </a:cubicBezTo>
                  <a:cubicBezTo>
                    <a:pt x="106" y="129"/>
                    <a:pt x="105" y="128"/>
                    <a:pt x="103" y="128"/>
                  </a:cubicBezTo>
                  <a:cubicBezTo>
                    <a:pt x="103" y="128"/>
                    <a:pt x="103" y="128"/>
                    <a:pt x="103" y="128"/>
                  </a:cubicBezTo>
                  <a:cubicBezTo>
                    <a:pt x="103" y="128"/>
                    <a:pt x="103" y="128"/>
                    <a:pt x="103" y="128"/>
                  </a:cubicBezTo>
                  <a:cubicBezTo>
                    <a:pt x="100" y="122"/>
                    <a:pt x="100" y="110"/>
                    <a:pt x="104" y="105"/>
                  </a:cubicBezTo>
                  <a:cubicBezTo>
                    <a:pt x="105" y="105"/>
                    <a:pt x="105" y="105"/>
                    <a:pt x="105" y="105"/>
                  </a:cubicBezTo>
                  <a:cubicBezTo>
                    <a:pt x="105" y="105"/>
                    <a:pt x="105" y="105"/>
                    <a:pt x="105" y="105"/>
                  </a:cubicBezTo>
                  <a:cubicBezTo>
                    <a:pt x="110" y="106"/>
                    <a:pt x="114" y="108"/>
                    <a:pt x="116" y="112"/>
                  </a:cubicBezTo>
                  <a:cubicBezTo>
                    <a:pt x="118" y="116"/>
                    <a:pt x="119" y="120"/>
                    <a:pt x="118" y="124"/>
                  </a:cubicBezTo>
                  <a:cubicBezTo>
                    <a:pt x="118" y="124"/>
                    <a:pt x="118" y="124"/>
                    <a:pt x="118" y="124"/>
                  </a:cubicBezTo>
                  <a:cubicBezTo>
                    <a:pt x="121" y="119"/>
                    <a:pt x="119" y="116"/>
                    <a:pt x="117" y="112"/>
                  </a:cubicBezTo>
                  <a:cubicBezTo>
                    <a:pt x="116" y="110"/>
                    <a:pt x="115" y="109"/>
                    <a:pt x="114" y="106"/>
                  </a:cubicBezTo>
                  <a:cubicBezTo>
                    <a:pt x="114" y="105"/>
                    <a:pt x="114" y="105"/>
                    <a:pt x="114" y="105"/>
                  </a:cubicBezTo>
                  <a:cubicBezTo>
                    <a:pt x="115" y="105"/>
                    <a:pt x="115" y="105"/>
                    <a:pt x="115" y="105"/>
                  </a:cubicBezTo>
                  <a:cubicBezTo>
                    <a:pt x="117" y="106"/>
                    <a:pt x="121" y="109"/>
                    <a:pt x="123" y="113"/>
                  </a:cubicBezTo>
                  <a:cubicBezTo>
                    <a:pt x="121" y="107"/>
                    <a:pt x="116" y="102"/>
                    <a:pt x="108" y="102"/>
                  </a:cubicBezTo>
                  <a:cubicBezTo>
                    <a:pt x="107" y="102"/>
                    <a:pt x="107" y="102"/>
                    <a:pt x="107" y="102"/>
                  </a:cubicBezTo>
                  <a:cubicBezTo>
                    <a:pt x="107" y="101"/>
                    <a:pt x="107" y="101"/>
                    <a:pt x="107" y="101"/>
                  </a:cubicBezTo>
                  <a:cubicBezTo>
                    <a:pt x="108" y="97"/>
                    <a:pt x="112" y="90"/>
                    <a:pt x="115" y="82"/>
                  </a:cubicBezTo>
                  <a:cubicBezTo>
                    <a:pt x="124" y="65"/>
                    <a:pt x="134" y="44"/>
                    <a:pt x="133" y="26"/>
                  </a:cubicBezTo>
                  <a:cubicBezTo>
                    <a:pt x="131" y="15"/>
                    <a:pt x="126" y="3"/>
                    <a:pt x="115" y="2"/>
                  </a:cubicBezTo>
                  <a:cubicBezTo>
                    <a:pt x="110" y="1"/>
                    <a:pt x="104" y="4"/>
                    <a:pt x="102" y="7"/>
                  </a:cubicBezTo>
                  <a:cubicBezTo>
                    <a:pt x="102" y="7"/>
                    <a:pt x="102" y="8"/>
                    <a:pt x="102" y="9"/>
                  </a:cubicBezTo>
                  <a:cubicBezTo>
                    <a:pt x="105" y="4"/>
                    <a:pt x="109" y="3"/>
                    <a:pt x="111" y="3"/>
                  </a:cubicBezTo>
                  <a:cubicBezTo>
                    <a:pt x="118" y="3"/>
                    <a:pt x="125" y="11"/>
                    <a:pt x="127" y="18"/>
                  </a:cubicBezTo>
                  <a:cubicBezTo>
                    <a:pt x="133" y="42"/>
                    <a:pt x="110" y="81"/>
                    <a:pt x="101" y="91"/>
                  </a:cubicBezTo>
                  <a:cubicBezTo>
                    <a:pt x="102" y="96"/>
                    <a:pt x="100" y="100"/>
                    <a:pt x="99" y="104"/>
                  </a:cubicBezTo>
                  <a:cubicBezTo>
                    <a:pt x="98" y="105"/>
                    <a:pt x="98" y="105"/>
                    <a:pt x="98" y="105"/>
                  </a:cubicBezTo>
                  <a:cubicBezTo>
                    <a:pt x="98" y="105"/>
                    <a:pt x="98" y="105"/>
                    <a:pt x="98" y="105"/>
                  </a:cubicBezTo>
                  <a:cubicBezTo>
                    <a:pt x="86" y="107"/>
                    <a:pt x="75" y="113"/>
                    <a:pt x="64" y="119"/>
                  </a:cubicBezTo>
                  <a:cubicBezTo>
                    <a:pt x="51" y="126"/>
                    <a:pt x="37" y="133"/>
                    <a:pt x="23" y="133"/>
                  </a:cubicBezTo>
                  <a:cubicBezTo>
                    <a:pt x="17" y="133"/>
                    <a:pt x="11" y="132"/>
                    <a:pt x="5" y="129"/>
                  </a:cubicBezTo>
                  <a:cubicBezTo>
                    <a:pt x="5" y="129"/>
                    <a:pt x="5" y="129"/>
                    <a:pt x="5" y="129"/>
                  </a:cubicBezTo>
                  <a:close/>
                  <a:moveTo>
                    <a:pt x="104" y="127"/>
                  </a:moveTo>
                  <a:cubicBezTo>
                    <a:pt x="106" y="127"/>
                    <a:pt x="107" y="127"/>
                    <a:pt x="108" y="128"/>
                  </a:cubicBezTo>
                  <a:cubicBezTo>
                    <a:pt x="111" y="129"/>
                    <a:pt x="113" y="129"/>
                    <a:pt x="116" y="128"/>
                  </a:cubicBezTo>
                  <a:cubicBezTo>
                    <a:pt x="118" y="123"/>
                    <a:pt x="118" y="117"/>
                    <a:pt x="115" y="113"/>
                  </a:cubicBezTo>
                  <a:cubicBezTo>
                    <a:pt x="113" y="110"/>
                    <a:pt x="109" y="107"/>
                    <a:pt x="105" y="107"/>
                  </a:cubicBezTo>
                  <a:cubicBezTo>
                    <a:pt x="102" y="111"/>
                    <a:pt x="102" y="121"/>
                    <a:pt x="104" y="127"/>
                  </a:cubicBezTo>
                  <a:close/>
                  <a:moveTo>
                    <a:pt x="89" y="110"/>
                  </a:moveTo>
                  <a:cubicBezTo>
                    <a:pt x="81" y="112"/>
                    <a:pt x="73" y="117"/>
                    <a:pt x="65" y="121"/>
                  </a:cubicBezTo>
                  <a:cubicBezTo>
                    <a:pt x="61" y="123"/>
                    <a:pt x="57" y="125"/>
                    <a:pt x="53" y="127"/>
                  </a:cubicBezTo>
                  <a:cubicBezTo>
                    <a:pt x="60" y="126"/>
                    <a:pt x="67" y="122"/>
                    <a:pt x="74" y="118"/>
                  </a:cubicBezTo>
                  <a:cubicBezTo>
                    <a:pt x="79" y="115"/>
                    <a:pt x="84" y="112"/>
                    <a:pt x="89" y="110"/>
                  </a:cubicBezTo>
                  <a:close/>
                  <a:moveTo>
                    <a:pt x="2" y="121"/>
                  </a:moveTo>
                  <a:cubicBezTo>
                    <a:pt x="2" y="123"/>
                    <a:pt x="3" y="125"/>
                    <a:pt x="4" y="127"/>
                  </a:cubicBezTo>
                  <a:cubicBezTo>
                    <a:pt x="3" y="127"/>
                    <a:pt x="3" y="125"/>
                    <a:pt x="3" y="124"/>
                  </a:cubicBezTo>
                  <a:cubicBezTo>
                    <a:pt x="3" y="123"/>
                    <a:pt x="4" y="122"/>
                    <a:pt x="3" y="121"/>
                  </a:cubicBezTo>
                  <a:cubicBezTo>
                    <a:pt x="3" y="121"/>
                    <a:pt x="3" y="121"/>
                    <a:pt x="2" y="121"/>
                  </a:cubicBezTo>
                  <a:close/>
                  <a:moveTo>
                    <a:pt x="116" y="108"/>
                  </a:moveTo>
                  <a:cubicBezTo>
                    <a:pt x="117" y="109"/>
                    <a:pt x="118" y="110"/>
                    <a:pt x="118" y="111"/>
                  </a:cubicBezTo>
                  <a:cubicBezTo>
                    <a:pt x="120" y="115"/>
                    <a:pt x="122" y="118"/>
                    <a:pt x="120" y="123"/>
                  </a:cubicBezTo>
                  <a:cubicBezTo>
                    <a:pt x="122" y="122"/>
                    <a:pt x="123" y="121"/>
                    <a:pt x="123" y="119"/>
                  </a:cubicBezTo>
                  <a:cubicBezTo>
                    <a:pt x="123" y="115"/>
                    <a:pt x="119" y="110"/>
                    <a:pt x="116" y="108"/>
                  </a:cubicBezTo>
                  <a:close/>
                  <a:moveTo>
                    <a:pt x="102" y="108"/>
                  </a:moveTo>
                  <a:cubicBezTo>
                    <a:pt x="103" y="103"/>
                    <a:pt x="103" y="103"/>
                    <a:pt x="103" y="103"/>
                  </a:cubicBezTo>
                  <a:cubicBezTo>
                    <a:pt x="104" y="92"/>
                    <a:pt x="109" y="82"/>
                    <a:pt x="114" y="72"/>
                  </a:cubicBezTo>
                  <a:cubicBezTo>
                    <a:pt x="121" y="60"/>
                    <a:pt x="127" y="47"/>
                    <a:pt x="128" y="32"/>
                  </a:cubicBezTo>
                  <a:cubicBezTo>
                    <a:pt x="130" y="32"/>
                    <a:pt x="130" y="32"/>
                    <a:pt x="130" y="32"/>
                  </a:cubicBezTo>
                  <a:cubicBezTo>
                    <a:pt x="131" y="51"/>
                    <a:pt x="122" y="68"/>
                    <a:pt x="114" y="84"/>
                  </a:cubicBezTo>
                  <a:cubicBezTo>
                    <a:pt x="110" y="90"/>
                    <a:pt x="107" y="97"/>
                    <a:pt x="104" y="103"/>
                  </a:cubicBezTo>
                  <a:lnTo>
                    <a:pt x="102" y="108"/>
                  </a:lnTo>
                  <a:close/>
                  <a:moveTo>
                    <a:pt x="128" y="44"/>
                  </a:moveTo>
                  <a:cubicBezTo>
                    <a:pt x="125" y="54"/>
                    <a:pt x="120" y="63"/>
                    <a:pt x="116" y="72"/>
                  </a:cubicBezTo>
                  <a:cubicBezTo>
                    <a:pt x="111" y="81"/>
                    <a:pt x="107" y="89"/>
                    <a:pt x="105" y="97"/>
                  </a:cubicBezTo>
                  <a:cubicBezTo>
                    <a:pt x="108" y="92"/>
                    <a:pt x="110" y="88"/>
                    <a:pt x="112" y="83"/>
                  </a:cubicBezTo>
                  <a:cubicBezTo>
                    <a:pt x="119" y="71"/>
                    <a:pt x="126" y="58"/>
                    <a:pt x="128" y="44"/>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grpSp>
      <p:sp>
        <p:nvSpPr>
          <p:cNvPr id="111" name="Picture Placeholder 33"/>
          <p:cNvSpPr>
            <a:spLocks noGrp="1" noChangeAspect="1"/>
          </p:cNvSpPr>
          <p:nvPr>
            <p:ph type="pic" sz="quarter" idx="18"/>
          </p:nvPr>
        </p:nvSpPr>
        <p:spPr>
          <a:xfrm>
            <a:off x="4160085" y="529603"/>
            <a:ext cx="2245025" cy="2305338"/>
          </a:xfrm>
          <a:solidFill>
            <a:schemeClr val="bg2"/>
          </a:solidFill>
          <a:ln w="38100">
            <a:solidFill>
              <a:schemeClr val="bg1"/>
            </a:solidFill>
          </a:ln>
        </p:spPr>
        <p:txBody>
          <a:bodyPr/>
          <a:lstStyle>
            <a:lvl1pPr marL="0" indent="0" algn="ctr">
              <a:buNone/>
              <a:defRPr/>
            </a:lvl1pPr>
          </a:lstStyle>
          <a:p>
            <a:r>
              <a:rPr lang="es-ES"/>
              <a:t>Haga clic en el icono para agregar una imagen</a:t>
            </a:r>
            <a:endParaRPr/>
          </a:p>
        </p:txBody>
      </p:sp>
      <p:grpSp>
        <p:nvGrpSpPr>
          <p:cNvPr id="112" name="Group 111"/>
          <p:cNvGrpSpPr/>
          <p:nvPr/>
        </p:nvGrpSpPr>
        <p:grpSpPr>
          <a:xfrm>
            <a:off x="3991867" y="3436140"/>
            <a:ext cx="2542205" cy="2710838"/>
            <a:chOff x="895350" y="3313113"/>
            <a:chExt cx="3613151" cy="2790825"/>
          </a:xfrm>
          <a:solidFill>
            <a:schemeClr val="tx1">
              <a:lumMod val="50000"/>
            </a:schemeClr>
          </a:solidFill>
        </p:grpSpPr>
        <p:sp>
          <p:nvSpPr>
            <p:cNvPr id="113" name="Freeform 41"/>
            <p:cNvSpPr>
              <a:spLocks/>
            </p:cNvSpPr>
            <p:nvPr/>
          </p:nvSpPr>
          <p:spPr bwMode="auto">
            <a:xfrm>
              <a:off x="963613" y="3725863"/>
              <a:ext cx="11113" cy="1952625"/>
            </a:xfrm>
            <a:custGeom>
              <a:avLst/>
              <a:gdLst>
                <a:gd name="T0" fmla="*/ 3 w 5"/>
                <a:gd name="T1" fmla="*/ 0 h 868"/>
                <a:gd name="T2" fmla="*/ 4 w 5"/>
                <a:gd name="T3" fmla="*/ 217 h 868"/>
                <a:gd name="T4" fmla="*/ 3 w 5"/>
                <a:gd name="T5" fmla="*/ 326 h 868"/>
                <a:gd name="T6" fmla="*/ 4 w 5"/>
                <a:gd name="T7" fmla="*/ 434 h 868"/>
                <a:gd name="T8" fmla="*/ 4 w 5"/>
                <a:gd name="T9" fmla="*/ 651 h 868"/>
                <a:gd name="T10" fmla="*/ 4 w 5"/>
                <a:gd name="T11" fmla="*/ 760 h 868"/>
                <a:gd name="T12" fmla="*/ 3 w 5"/>
                <a:gd name="T13" fmla="*/ 868 h 868"/>
                <a:gd name="T14" fmla="*/ 2 w 5"/>
                <a:gd name="T15" fmla="*/ 868 h 868"/>
                <a:gd name="T16" fmla="*/ 1 w 5"/>
                <a:gd name="T17" fmla="*/ 760 h 868"/>
                <a:gd name="T18" fmla="*/ 0 w 5"/>
                <a:gd name="T19" fmla="*/ 651 h 868"/>
                <a:gd name="T20" fmla="*/ 1 w 5"/>
                <a:gd name="T21" fmla="*/ 434 h 868"/>
                <a:gd name="T22" fmla="*/ 2 w 5"/>
                <a:gd name="T23" fmla="*/ 326 h 868"/>
                <a:gd name="T24" fmla="*/ 1 w 5"/>
                <a:gd name="T25" fmla="*/ 217 h 868"/>
                <a:gd name="T26" fmla="*/ 2 w 5"/>
                <a:gd name="T27" fmla="*/ 0 h 868"/>
                <a:gd name="T28" fmla="*/ 3 w 5"/>
                <a:gd name="T29" fmla="*/ 0 h 8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 h="868">
                  <a:moveTo>
                    <a:pt x="3" y="0"/>
                  </a:moveTo>
                  <a:cubicBezTo>
                    <a:pt x="4" y="73"/>
                    <a:pt x="4" y="145"/>
                    <a:pt x="4" y="217"/>
                  </a:cubicBezTo>
                  <a:cubicBezTo>
                    <a:pt x="4" y="253"/>
                    <a:pt x="3" y="290"/>
                    <a:pt x="3" y="326"/>
                  </a:cubicBezTo>
                  <a:cubicBezTo>
                    <a:pt x="3" y="362"/>
                    <a:pt x="3" y="398"/>
                    <a:pt x="4" y="434"/>
                  </a:cubicBezTo>
                  <a:cubicBezTo>
                    <a:pt x="4" y="507"/>
                    <a:pt x="5" y="579"/>
                    <a:pt x="4" y="651"/>
                  </a:cubicBezTo>
                  <a:cubicBezTo>
                    <a:pt x="5" y="687"/>
                    <a:pt x="4" y="724"/>
                    <a:pt x="4" y="760"/>
                  </a:cubicBezTo>
                  <a:cubicBezTo>
                    <a:pt x="4" y="796"/>
                    <a:pt x="3" y="832"/>
                    <a:pt x="3" y="868"/>
                  </a:cubicBezTo>
                  <a:cubicBezTo>
                    <a:pt x="2" y="868"/>
                    <a:pt x="2" y="868"/>
                    <a:pt x="2" y="868"/>
                  </a:cubicBezTo>
                  <a:cubicBezTo>
                    <a:pt x="2" y="832"/>
                    <a:pt x="1" y="796"/>
                    <a:pt x="1" y="760"/>
                  </a:cubicBezTo>
                  <a:cubicBezTo>
                    <a:pt x="1" y="724"/>
                    <a:pt x="0" y="687"/>
                    <a:pt x="0" y="651"/>
                  </a:cubicBezTo>
                  <a:cubicBezTo>
                    <a:pt x="0" y="579"/>
                    <a:pt x="1" y="507"/>
                    <a:pt x="1" y="434"/>
                  </a:cubicBezTo>
                  <a:cubicBezTo>
                    <a:pt x="2" y="398"/>
                    <a:pt x="2" y="362"/>
                    <a:pt x="2" y="326"/>
                  </a:cubicBezTo>
                  <a:cubicBezTo>
                    <a:pt x="2" y="290"/>
                    <a:pt x="1" y="253"/>
                    <a:pt x="1" y="217"/>
                  </a:cubicBezTo>
                  <a:cubicBezTo>
                    <a:pt x="0" y="145"/>
                    <a:pt x="1" y="73"/>
                    <a:pt x="2" y="0"/>
                  </a:cubicBezTo>
                  <a:lnTo>
                    <a:pt x="3" y="0"/>
                  </a:ln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114" name="Freeform 42"/>
            <p:cNvSpPr>
              <a:spLocks/>
            </p:cNvSpPr>
            <p:nvPr/>
          </p:nvSpPr>
          <p:spPr bwMode="auto">
            <a:xfrm>
              <a:off x="1350963" y="6038850"/>
              <a:ext cx="2736850" cy="11113"/>
            </a:xfrm>
            <a:custGeom>
              <a:avLst/>
              <a:gdLst>
                <a:gd name="T0" fmla="*/ 0 w 1216"/>
                <a:gd name="T1" fmla="*/ 2 h 5"/>
                <a:gd name="T2" fmla="*/ 304 w 1216"/>
                <a:gd name="T3" fmla="*/ 1 h 5"/>
                <a:gd name="T4" fmla="*/ 456 w 1216"/>
                <a:gd name="T5" fmla="*/ 2 h 5"/>
                <a:gd name="T6" fmla="*/ 608 w 1216"/>
                <a:gd name="T7" fmla="*/ 1 h 5"/>
                <a:gd name="T8" fmla="*/ 912 w 1216"/>
                <a:gd name="T9" fmla="*/ 0 h 5"/>
                <a:gd name="T10" fmla="*/ 1064 w 1216"/>
                <a:gd name="T11" fmla="*/ 1 h 5"/>
                <a:gd name="T12" fmla="*/ 1216 w 1216"/>
                <a:gd name="T13" fmla="*/ 2 h 5"/>
                <a:gd name="T14" fmla="*/ 1216 w 1216"/>
                <a:gd name="T15" fmla="*/ 2 h 5"/>
                <a:gd name="T16" fmla="*/ 1064 w 1216"/>
                <a:gd name="T17" fmla="*/ 4 h 5"/>
                <a:gd name="T18" fmla="*/ 912 w 1216"/>
                <a:gd name="T19" fmla="*/ 4 h 5"/>
                <a:gd name="T20" fmla="*/ 608 w 1216"/>
                <a:gd name="T21" fmla="*/ 3 h 5"/>
                <a:gd name="T22" fmla="*/ 456 w 1216"/>
                <a:gd name="T23" fmla="*/ 3 h 5"/>
                <a:gd name="T24" fmla="*/ 304 w 1216"/>
                <a:gd name="T25" fmla="*/ 4 h 5"/>
                <a:gd name="T26" fmla="*/ 0 w 1216"/>
                <a:gd name="T27"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16" h="5">
                  <a:moveTo>
                    <a:pt x="0" y="2"/>
                  </a:moveTo>
                  <a:cubicBezTo>
                    <a:pt x="101" y="1"/>
                    <a:pt x="202" y="0"/>
                    <a:pt x="304" y="1"/>
                  </a:cubicBezTo>
                  <a:cubicBezTo>
                    <a:pt x="354" y="1"/>
                    <a:pt x="405" y="2"/>
                    <a:pt x="456" y="2"/>
                  </a:cubicBezTo>
                  <a:cubicBezTo>
                    <a:pt x="506" y="2"/>
                    <a:pt x="557" y="1"/>
                    <a:pt x="608" y="1"/>
                  </a:cubicBezTo>
                  <a:cubicBezTo>
                    <a:pt x="709" y="1"/>
                    <a:pt x="810" y="0"/>
                    <a:pt x="912" y="0"/>
                  </a:cubicBezTo>
                  <a:cubicBezTo>
                    <a:pt x="962" y="0"/>
                    <a:pt x="1013" y="1"/>
                    <a:pt x="1064" y="1"/>
                  </a:cubicBezTo>
                  <a:cubicBezTo>
                    <a:pt x="1114" y="1"/>
                    <a:pt x="1165" y="1"/>
                    <a:pt x="1216" y="2"/>
                  </a:cubicBezTo>
                  <a:cubicBezTo>
                    <a:pt x="1216" y="2"/>
                    <a:pt x="1216" y="2"/>
                    <a:pt x="1216" y="2"/>
                  </a:cubicBezTo>
                  <a:cubicBezTo>
                    <a:pt x="1165" y="3"/>
                    <a:pt x="1114" y="3"/>
                    <a:pt x="1064" y="4"/>
                  </a:cubicBezTo>
                  <a:cubicBezTo>
                    <a:pt x="1013" y="4"/>
                    <a:pt x="962" y="4"/>
                    <a:pt x="912" y="4"/>
                  </a:cubicBezTo>
                  <a:cubicBezTo>
                    <a:pt x="810" y="5"/>
                    <a:pt x="709" y="4"/>
                    <a:pt x="608" y="3"/>
                  </a:cubicBezTo>
                  <a:cubicBezTo>
                    <a:pt x="557" y="3"/>
                    <a:pt x="506" y="3"/>
                    <a:pt x="456" y="3"/>
                  </a:cubicBezTo>
                  <a:cubicBezTo>
                    <a:pt x="405" y="3"/>
                    <a:pt x="354" y="4"/>
                    <a:pt x="304" y="4"/>
                  </a:cubicBezTo>
                  <a:cubicBezTo>
                    <a:pt x="202" y="4"/>
                    <a:pt x="101" y="4"/>
                    <a:pt x="0" y="2"/>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115" name="Freeform 43"/>
            <p:cNvSpPr>
              <a:spLocks/>
            </p:cNvSpPr>
            <p:nvPr/>
          </p:nvSpPr>
          <p:spPr bwMode="auto">
            <a:xfrm>
              <a:off x="1330325" y="3378200"/>
              <a:ext cx="2743200" cy="11113"/>
            </a:xfrm>
            <a:custGeom>
              <a:avLst/>
              <a:gdLst>
                <a:gd name="T0" fmla="*/ 0 w 1219"/>
                <a:gd name="T1" fmla="*/ 2 h 5"/>
                <a:gd name="T2" fmla="*/ 304 w 1219"/>
                <a:gd name="T3" fmla="*/ 1 h 5"/>
                <a:gd name="T4" fmla="*/ 457 w 1219"/>
                <a:gd name="T5" fmla="*/ 2 h 5"/>
                <a:gd name="T6" fmla="*/ 609 w 1219"/>
                <a:gd name="T7" fmla="*/ 1 h 5"/>
                <a:gd name="T8" fmla="*/ 914 w 1219"/>
                <a:gd name="T9" fmla="*/ 0 h 5"/>
                <a:gd name="T10" fmla="*/ 1067 w 1219"/>
                <a:gd name="T11" fmla="*/ 1 h 5"/>
                <a:gd name="T12" fmla="*/ 1219 w 1219"/>
                <a:gd name="T13" fmla="*/ 2 h 5"/>
                <a:gd name="T14" fmla="*/ 1219 w 1219"/>
                <a:gd name="T15" fmla="*/ 3 h 5"/>
                <a:gd name="T16" fmla="*/ 1067 w 1219"/>
                <a:gd name="T17" fmla="*/ 4 h 5"/>
                <a:gd name="T18" fmla="*/ 914 w 1219"/>
                <a:gd name="T19" fmla="*/ 4 h 5"/>
                <a:gd name="T20" fmla="*/ 609 w 1219"/>
                <a:gd name="T21" fmla="*/ 3 h 5"/>
                <a:gd name="T22" fmla="*/ 457 w 1219"/>
                <a:gd name="T23" fmla="*/ 3 h 5"/>
                <a:gd name="T24" fmla="*/ 304 w 1219"/>
                <a:gd name="T25" fmla="*/ 4 h 5"/>
                <a:gd name="T26" fmla="*/ 0 w 1219"/>
                <a:gd name="T27" fmla="*/ 3 h 5"/>
                <a:gd name="T28" fmla="*/ 0 w 1219"/>
                <a:gd name="T29"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19" h="5">
                  <a:moveTo>
                    <a:pt x="0" y="2"/>
                  </a:moveTo>
                  <a:cubicBezTo>
                    <a:pt x="101" y="1"/>
                    <a:pt x="203" y="0"/>
                    <a:pt x="304" y="1"/>
                  </a:cubicBezTo>
                  <a:cubicBezTo>
                    <a:pt x="355" y="1"/>
                    <a:pt x="406" y="2"/>
                    <a:pt x="457" y="2"/>
                  </a:cubicBezTo>
                  <a:cubicBezTo>
                    <a:pt x="508" y="2"/>
                    <a:pt x="559" y="1"/>
                    <a:pt x="609" y="1"/>
                  </a:cubicBezTo>
                  <a:cubicBezTo>
                    <a:pt x="711" y="1"/>
                    <a:pt x="813" y="0"/>
                    <a:pt x="914" y="0"/>
                  </a:cubicBezTo>
                  <a:cubicBezTo>
                    <a:pt x="965" y="0"/>
                    <a:pt x="1016" y="1"/>
                    <a:pt x="1067" y="1"/>
                  </a:cubicBezTo>
                  <a:cubicBezTo>
                    <a:pt x="1117" y="1"/>
                    <a:pt x="1168" y="1"/>
                    <a:pt x="1219" y="2"/>
                  </a:cubicBezTo>
                  <a:cubicBezTo>
                    <a:pt x="1219" y="3"/>
                    <a:pt x="1219" y="3"/>
                    <a:pt x="1219" y="3"/>
                  </a:cubicBezTo>
                  <a:cubicBezTo>
                    <a:pt x="1168" y="3"/>
                    <a:pt x="1117" y="4"/>
                    <a:pt x="1067" y="4"/>
                  </a:cubicBezTo>
                  <a:cubicBezTo>
                    <a:pt x="1016" y="4"/>
                    <a:pt x="965" y="4"/>
                    <a:pt x="914" y="4"/>
                  </a:cubicBezTo>
                  <a:cubicBezTo>
                    <a:pt x="813" y="5"/>
                    <a:pt x="711" y="4"/>
                    <a:pt x="609" y="3"/>
                  </a:cubicBezTo>
                  <a:cubicBezTo>
                    <a:pt x="559" y="3"/>
                    <a:pt x="508" y="3"/>
                    <a:pt x="457" y="3"/>
                  </a:cubicBezTo>
                  <a:cubicBezTo>
                    <a:pt x="406" y="3"/>
                    <a:pt x="355" y="4"/>
                    <a:pt x="304" y="4"/>
                  </a:cubicBezTo>
                  <a:cubicBezTo>
                    <a:pt x="203" y="4"/>
                    <a:pt x="101" y="4"/>
                    <a:pt x="0" y="3"/>
                  </a:cubicBezTo>
                  <a:lnTo>
                    <a:pt x="0" y="2"/>
                  </a:ln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116" name="Freeform 44"/>
            <p:cNvSpPr>
              <a:spLocks/>
            </p:cNvSpPr>
            <p:nvPr/>
          </p:nvSpPr>
          <p:spPr bwMode="auto">
            <a:xfrm>
              <a:off x="4443413" y="3759200"/>
              <a:ext cx="9525" cy="1919288"/>
            </a:xfrm>
            <a:custGeom>
              <a:avLst/>
              <a:gdLst>
                <a:gd name="T0" fmla="*/ 2 w 4"/>
                <a:gd name="T1" fmla="*/ 853 h 853"/>
                <a:gd name="T2" fmla="*/ 0 w 4"/>
                <a:gd name="T3" fmla="*/ 640 h 853"/>
                <a:gd name="T4" fmla="*/ 1 w 4"/>
                <a:gd name="T5" fmla="*/ 533 h 853"/>
                <a:gd name="T6" fmla="*/ 1 w 4"/>
                <a:gd name="T7" fmla="*/ 427 h 853"/>
                <a:gd name="T8" fmla="*/ 0 w 4"/>
                <a:gd name="T9" fmla="*/ 213 h 853"/>
                <a:gd name="T10" fmla="*/ 0 w 4"/>
                <a:gd name="T11" fmla="*/ 107 h 853"/>
                <a:gd name="T12" fmla="*/ 2 w 4"/>
                <a:gd name="T13" fmla="*/ 0 h 853"/>
                <a:gd name="T14" fmla="*/ 2 w 4"/>
                <a:gd name="T15" fmla="*/ 0 h 853"/>
                <a:gd name="T16" fmla="*/ 3 w 4"/>
                <a:gd name="T17" fmla="*/ 107 h 853"/>
                <a:gd name="T18" fmla="*/ 4 w 4"/>
                <a:gd name="T19" fmla="*/ 213 h 853"/>
                <a:gd name="T20" fmla="*/ 3 w 4"/>
                <a:gd name="T21" fmla="*/ 427 h 853"/>
                <a:gd name="T22" fmla="*/ 2 w 4"/>
                <a:gd name="T23" fmla="*/ 533 h 853"/>
                <a:gd name="T24" fmla="*/ 3 w 4"/>
                <a:gd name="T25" fmla="*/ 640 h 853"/>
                <a:gd name="T26" fmla="*/ 2 w 4"/>
                <a:gd name="T27" fmla="*/ 853 h 8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 h="853">
                  <a:moveTo>
                    <a:pt x="2" y="853"/>
                  </a:moveTo>
                  <a:cubicBezTo>
                    <a:pt x="0" y="782"/>
                    <a:pt x="0" y="711"/>
                    <a:pt x="0" y="640"/>
                  </a:cubicBezTo>
                  <a:cubicBezTo>
                    <a:pt x="0" y="604"/>
                    <a:pt x="1" y="569"/>
                    <a:pt x="1" y="533"/>
                  </a:cubicBezTo>
                  <a:cubicBezTo>
                    <a:pt x="1" y="498"/>
                    <a:pt x="1" y="462"/>
                    <a:pt x="1" y="427"/>
                  </a:cubicBezTo>
                  <a:cubicBezTo>
                    <a:pt x="0" y="356"/>
                    <a:pt x="0" y="284"/>
                    <a:pt x="0" y="213"/>
                  </a:cubicBezTo>
                  <a:cubicBezTo>
                    <a:pt x="0" y="178"/>
                    <a:pt x="0" y="142"/>
                    <a:pt x="0" y="107"/>
                  </a:cubicBezTo>
                  <a:cubicBezTo>
                    <a:pt x="1" y="71"/>
                    <a:pt x="1" y="36"/>
                    <a:pt x="2" y="0"/>
                  </a:cubicBezTo>
                  <a:cubicBezTo>
                    <a:pt x="2" y="0"/>
                    <a:pt x="2" y="0"/>
                    <a:pt x="2" y="0"/>
                  </a:cubicBezTo>
                  <a:cubicBezTo>
                    <a:pt x="3" y="36"/>
                    <a:pt x="3" y="71"/>
                    <a:pt x="3" y="107"/>
                  </a:cubicBezTo>
                  <a:cubicBezTo>
                    <a:pt x="4" y="142"/>
                    <a:pt x="4" y="178"/>
                    <a:pt x="4" y="213"/>
                  </a:cubicBezTo>
                  <a:cubicBezTo>
                    <a:pt x="4" y="284"/>
                    <a:pt x="3" y="356"/>
                    <a:pt x="3" y="427"/>
                  </a:cubicBezTo>
                  <a:cubicBezTo>
                    <a:pt x="3" y="462"/>
                    <a:pt x="2" y="498"/>
                    <a:pt x="2" y="533"/>
                  </a:cubicBezTo>
                  <a:cubicBezTo>
                    <a:pt x="3" y="569"/>
                    <a:pt x="3" y="604"/>
                    <a:pt x="3" y="640"/>
                  </a:cubicBezTo>
                  <a:cubicBezTo>
                    <a:pt x="4" y="711"/>
                    <a:pt x="3" y="782"/>
                    <a:pt x="2" y="853"/>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117" name="Freeform 45"/>
            <p:cNvSpPr>
              <a:spLocks noEditPoints="1"/>
            </p:cNvSpPr>
            <p:nvPr/>
          </p:nvSpPr>
          <p:spPr bwMode="auto">
            <a:xfrm>
              <a:off x="903288" y="5772150"/>
              <a:ext cx="341313" cy="331788"/>
            </a:xfrm>
            <a:custGeom>
              <a:avLst/>
              <a:gdLst>
                <a:gd name="T0" fmla="*/ 127 w 152"/>
                <a:gd name="T1" fmla="*/ 122 h 148"/>
                <a:gd name="T2" fmla="*/ 84 w 152"/>
                <a:gd name="T3" fmla="*/ 134 h 148"/>
                <a:gd name="T4" fmla="*/ 112 w 152"/>
                <a:gd name="T5" fmla="*/ 131 h 148"/>
                <a:gd name="T6" fmla="*/ 48 w 152"/>
                <a:gd name="T7" fmla="*/ 142 h 148"/>
                <a:gd name="T8" fmla="*/ 4 w 152"/>
                <a:gd name="T9" fmla="*/ 95 h 148"/>
                <a:gd name="T10" fmla="*/ 20 w 152"/>
                <a:gd name="T11" fmla="*/ 61 h 148"/>
                <a:gd name="T12" fmla="*/ 26 w 152"/>
                <a:gd name="T13" fmla="*/ 58 h 148"/>
                <a:gd name="T14" fmla="*/ 31 w 152"/>
                <a:gd name="T15" fmla="*/ 23 h 148"/>
                <a:gd name="T16" fmla="*/ 19 w 152"/>
                <a:gd name="T17" fmla="*/ 0 h 148"/>
                <a:gd name="T18" fmla="*/ 33 w 152"/>
                <a:gd name="T19" fmla="*/ 57 h 148"/>
                <a:gd name="T20" fmla="*/ 41 w 152"/>
                <a:gd name="T21" fmla="*/ 63 h 148"/>
                <a:gd name="T22" fmla="*/ 36 w 152"/>
                <a:gd name="T23" fmla="*/ 80 h 148"/>
                <a:gd name="T24" fmla="*/ 26 w 152"/>
                <a:gd name="T25" fmla="*/ 67 h 148"/>
                <a:gd name="T26" fmla="*/ 64 w 152"/>
                <a:gd name="T27" fmla="*/ 132 h 148"/>
                <a:gd name="T28" fmla="*/ 84 w 152"/>
                <a:gd name="T29" fmla="*/ 112 h 148"/>
                <a:gd name="T30" fmla="*/ 77 w 152"/>
                <a:gd name="T31" fmla="*/ 131 h 148"/>
                <a:gd name="T32" fmla="*/ 152 w 152"/>
                <a:gd name="T33" fmla="*/ 129 h 148"/>
                <a:gd name="T34" fmla="*/ 114 w 152"/>
                <a:gd name="T35" fmla="*/ 131 h 148"/>
                <a:gd name="T36" fmla="*/ 127 w 152"/>
                <a:gd name="T37" fmla="*/ 122 h 148"/>
                <a:gd name="T38" fmla="*/ 74 w 152"/>
                <a:gd name="T39" fmla="*/ 128 h 148"/>
                <a:gd name="T40" fmla="*/ 68 w 152"/>
                <a:gd name="T41" fmla="*/ 112 h 148"/>
                <a:gd name="T42" fmla="*/ 66 w 152"/>
                <a:gd name="T43" fmla="*/ 117 h 148"/>
                <a:gd name="T44" fmla="*/ 66 w 152"/>
                <a:gd name="T45" fmla="*/ 125 h 148"/>
                <a:gd name="T46" fmla="*/ 73 w 152"/>
                <a:gd name="T47" fmla="*/ 128 h 148"/>
                <a:gd name="T48" fmla="*/ 74 w 152"/>
                <a:gd name="T49" fmla="*/ 114 h 148"/>
                <a:gd name="T50" fmla="*/ 74 w 152"/>
                <a:gd name="T51" fmla="*/ 128 h 148"/>
                <a:gd name="T52" fmla="*/ 9 w 152"/>
                <a:gd name="T53" fmla="*/ 88 h 148"/>
                <a:gd name="T54" fmla="*/ 56 w 152"/>
                <a:gd name="T55" fmla="*/ 135 h 148"/>
                <a:gd name="T56" fmla="*/ 9 w 152"/>
                <a:gd name="T57" fmla="*/ 88 h 148"/>
                <a:gd name="T58" fmla="*/ 37 w 152"/>
                <a:gd name="T59" fmla="*/ 61 h 148"/>
                <a:gd name="T60" fmla="*/ 31 w 152"/>
                <a:gd name="T61" fmla="*/ 77 h 148"/>
                <a:gd name="T62" fmla="*/ 37 w 152"/>
                <a:gd name="T63" fmla="*/ 61 h 148"/>
                <a:gd name="T64" fmla="*/ 30 w 152"/>
                <a:gd name="T65" fmla="*/ 57 h 148"/>
                <a:gd name="T66" fmla="*/ 33 w 152"/>
                <a:gd name="T67" fmla="*/ 31 h 148"/>
                <a:gd name="T68" fmla="*/ 30 w 152"/>
                <a:gd name="T69" fmla="*/ 57 h 148"/>
                <a:gd name="T70" fmla="*/ 30 w 152"/>
                <a:gd name="T71" fmla="*/ 61 h 148"/>
                <a:gd name="T72" fmla="*/ 30 w 152"/>
                <a:gd name="T73" fmla="*/ 74 h 148"/>
                <a:gd name="T74" fmla="*/ 30 w 152"/>
                <a:gd name="T75" fmla="*/ 61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52" h="148">
                  <a:moveTo>
                    <a:pt x="127" y="122"/>
                  </a:moveTo>
                  <a:cubicBezTo>
                    <a:pt x="115" y="118"/>
                    <a:pt x="99" y="137"/>
                    <a:pt x="84" y="134"/>
                  </a:cubicBezTo>
                  <a:cubicBezTo>
                    <a:pt x="92" y="142"/>
                    <a:pt x="106" y="130"/>
                    <a:pt x="112" y="131"/>
                  </a:cubicBezTo>
                  <a:cubicBezTo>
                    <a:pt x="95" y="147"/>
                    <a:pt x="66" y="127"/>
                    <a:pt x="48" y="142"/>
                  </a:cubicBezTo>
                  <a:cubicBezTo>
                    <a:pt x="19" y="142"/>
                    <a:pt x="1" y="123"/>
                    <a:pt x="4" y="95"/>
                  </a:cubicBezTo>
                  <a:cubicBezTo>
                    <a:pt x="6" y="82"/>
                    <a:pt x="19" y="74"/>
                    <a:pt x="20" y="61"/>
                  </a:cubicBezTo>
                  <a:cubicBezTo>
                    <a:pt x="23" y="58"/>
                    <a:pt x="22" y="60"/>
                    <a:pt x="26" y="58"/>
                  </a:cubicBezTo>
                  <a:cubicBezTo>
                    <a:pt x="25" y="45"/>
                    <a:pt x="33" y="34"/>
                    <a:pt x="31" y="23"/>
                  </a:cubicBezTo>
                  <a:cubicBezTo>
                    <a:pt x="30" y="12"/>
                    <a:pt x="19" y="8"/>
                    <a:pt x="19" y="0"/>
                  </a:cubicBezTo>
                  <a:cubicBezTo>
                    <a:pt x="36" y="7"/>
                    <a:pt x="41" y="36"/>
                    <a:pt x="33" y="57"/>
                  </a:cubicBezTo>
                  <a:cubicBezTo>
                    <a:pt x="34" y="60"/>
                    <a:pt x="40" y="59"/>
                    <a:pt x="41" y="63"/>
                  </a:cubicBezTo>
                  <a:cubicBezTo>
                    <a:pt x="43" y="69"/>
                    <a:pt x="40" y="75"/>
                    <a:pt x="36" y="80"/>
                  </a:cubicBezTo>
                  <a:cubicBezTo>
                    <a:pt x="27" y="79"/>
                    <a:pt x="20" y="74"/>
                    <a:pt x="26" y="67"/>
                  </a:cubicBezTo>
                  <a:cubicBezTo>
                    <a:pt x="1" y="88"/>
                    <a:pt x="14" y="148"/>
                    <a:pt x="64" y="132"/>
                  </a:cubicBezTo>
                  <a:cubicBezTo>
                    <a:pt x="54" y="118"/>
                    <a:pt x="73" y="97"/>
                    <a:pt x="84" y="112"/>
                  </a:cubicBezTo>
                  <a:cubicBezTo>
                    <a:pt x="86" y="123"/>
                    <a:pt x="81" y="126"/>
                    <a:pt x="77" y="131"/>
                  </a:cubicBezTo>
                  <a:cubicBezTo>
                    <a:pt x="101" y="137"/>
                    <a:pt x="133" y="102"/>
                    <a:pt x="152" y="129"/>
                  </a:cubicBezTo>
                  <a:cubicBezTo>
                    <a:pt x="143" y="117"/>
                    <a:pt x="124" y="124"/>
                    <a:pt x="114" y="131"/>
                  </a:cubicBezTo>
                  <a:cubicBezTo>
                    <a:pt x="116" y="126"/>
                    <a:pt x="123" y="126"/>
                    <a:pt x="127" y="122"/>
                  </a:cubicBezTo>
                  <a:close/>
                  <a:moveTo>
                    <a:pt x="74" y="128"/>
                  </a:moveTo>
                  <a:cubicBezTo>
                    <a:pt x="91" y="127"/>
                    <a:pt x="78" y="98"/>
                    <a:pt x="68" y="112"/>
                  </a:cubicBezTo>
                  <a:cubicBezTo>
                    <a:pt x="75" y="112"/>
                    <a:pt x="69" y="117"/>
                    <a:pt x="66" y="117"/>
                  </a:cubicBezTo>
                  <a:cubicBezTo>
                    <a:pt x="66" y="119"/>
                    <a:pt x="66" y="122"/>
                    <a:pt x="66" y="125"/>
                  </a:cubicBezTo>
                  <a:cubicBezTo>
                    <a:pt x="68" y="126"/>
                    <a:pt x="69" y="128"/>
                    <a:pt x="73" y="128"/>
                  </a:cubicBezTo>
                  <a:cubicBezTo>
                    <a:pt x="75" y="124"/>
                    <a:pt x="80" y="117"/>
                    <a:pt x="74" y="114"/>
                  </a:cubicBezTo>
                  <a:cubicBezTo>
                    <a:pt x="84" y="115"/>
                    <a:pt x="78" y="125"/>
                    <a:pt x="74" y="128"/>
                  </a:cubicBezTo>
                  <a:close/>
                  <a:moveTo>
                    <a:pt x="9" y="88"/>
                  </a:moveTo>
                  <a:cubicBezTo>
                    <a:pt x="0" y="121"/>
                    <a:pt x="28" y="148"/>
                    <a:pt x="56" y="135"/>
                  </a:cubicBezTo>
                  <a:cubicBezTo>
                    <a:pt x="20" y="145"/>
                    <a:pt x="13" y="115"/>
                    <a:pt x="9" y="88"/>
                  </a:cubicBezTo>
                  <a:close/>
                  <a:moveTo>
                    <a:pt x="37" y="61"/>
                  </a:moveTo>
                  <a:cubicBezTo>
                    <a:pt x="38" y="69"/>
                    <a:pt x="34" y="72"/>
                    <a:pt x="31" y="77"/>
                  </a:cubicBezTo>
                  <a:cubicBezTo>
                    <a:pt x="40" y="78"/>
                    <a:pt x="42" y="66"/>
                    <a:pt x="37" y="61"/>
                  </a:cubicBezTo>
                  <a:close/>
                  <a:moveTo>
                    <a:pt x="30" y="57"/>
                  </a:moveTo>
                  <a:cubicBezTo>
                    <a:pt x="30" y="49"/>
                    <a:pt x="38" y="40"/>
                    <a:pt x="33" y="31"/>
                  </a:cubicBezTo>
                  <a:cubicBezTo>
                    <a:pt x="34" y="41"/>
                    <a:pt x="26" y="49"/>
                    <a:pt x="30" y="57"/>
                  </a:cubicBezTo>
                  <a:close/>
                  <a:moveTo>
                    <a:pt x="30" y="61"/>
                  </a:moveTo>
                  <a:cubicBezTo>
                    <a:pt x="28" y="63"/>
                    <a:pt x="27" y="72"/>
                    <a:pt x="30" y="74"/>
                  </a:cubicBezTo>
                  <a:cubicBezTo>
                    <a:pt x="33" y="70"/>
                    <a:pt x="36" y="63"/>
                    <a:pt x="30" y="61"/>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118" name="Freeform 46"/>
            <p:cNvSpPr>
              <a:spLocks noEditPoints="1"/>
            </p:cNvSpPr>
            <p:nvPr/>
          </p:nvSpPr>
          <p:spPr bwMode="auto">
            <a:xfrm>
              <a:off x="906463" y="5768975"/>
              <a:ext cx="341313" cy="323850"/>
            </a:xfrm>
            <a:custGeom>
              <a:avLst/>
              <a:gdLst>
                <a:gd name="T0" fmla="*/ 2 w 151"/>
                <a:gd name="T1" fmla="*/ 96 h 144"/>
                <a:gd name="T2" fmla="*/ 21 w 151"/>
                <a:gd name="T3" fmla="*/ 59 h 144"/>
                <a:gd name="T4" fmla="*/ 22 w 151"/>
                <a:gd name="T5" fmla="*/ 12 h 144"/>
                <a:gd name="T6" fmla="*/ 32 w 151"/>
                <a:gd name="T7" fmla="*/ 58 h 144"/>
                <a:gd name="T8" fmla="*/ 34 w 151"/>
                <a:gd name="T9" fmla="*/ 81 h 144"/>
                <a:gd name="T10" fmla="*/ 15 w 151"/>
                <a:gd name="T11" fmla="*/ 112 h 144"/>
                <a:gd name="T12" fmla="*/ 73 w 151"/>
                <a:gd name="T13" fmla="*/ 107 h 144"/>
                <a:gd name="T14" fmla="*/ 76 w 151"/>
                <a:gd name="T15" fmla="*/ 131 h 144"/>
                <a:gd name="T16" fmla="*/ 151 w 151"/>
                <a:gd name="T17" fmla="*/ 130 h 144"/>
                <a:gd name="T18" fmla="*/ 110 w 151"/>
                <a:gd name="T19" fmla="*/ 134 h 144"/>
                <a:gd name="T20" fmla="*/ 66 w 151"/>
                <a:gd name="T21" fmla="*/ 138 h 144"/>
                <a:gd name="T22" fmla="*/ 12 w 151"/>
                <a:gd name="T23" fmla="*/ 128 h 144"/>
                <a:gd name="T24" fmla="*/ 86 w 151"/>
                <a:gd name="T25" fmla="*/ 138 h 144"/>
                <a:gd name="T26" fmla="*/ 86 w 151"/>
                <a:gd name="T27" fmla="*/ 134 h 144"/>
                <a:gd name="T28" fmla="*/ 75 w 151"/>
                <a:gd name="T29" fmla="*/ 133 h 144"/>
                <a:gd name="T30" fmla="*/ 77 w 151"/>
                <a:gd name="T31" fmla="*/ 128 h 144"/>
                <a:gd name="T32" fmla="*/ 66 w 151"/>
                <a:gd name="T33" fmla="*/ 128 h 144"/>
                <a:gd name="T34" fmla="*/ 64 w 151"/>
                <a:gd name="T35" fmla="*/ 117 h 144"/>
                <a:gd name="T36" fmla="*/ 65 w 151"/>
                <a:gd name="T37" fmla="*/ 114 h 144"/>
                <a:gd name="T38" fmla="*/ 63 w 151"/>
                <a:gd name="T39" fmla="*/ 133 h 144"/>
                <a:gd name="T40" fmla="*/ 54 w 151"/>
                <a:gd name="T41" fmla="*/ 137 h 144"/>
                <a:gd name="T42" fmla="*/ 7 w 151"/>
                <a:gd name="T43" fmla="*/ 86 h 144"/>
                <a:gd name="T44" fmla="*/ 41 w 151"/>
                <a:gd name="T45" fmla="*/ 139 h 144"/>
                <a:gd name="T46" fmla="*/ 92 w 151"/>
                <a:gd name="T47" fmla="*/ 138 h 144"/>
                <a:gd name="T48" fmla="*/ 41 w 151"/>
                <a:gd name="T49" fmla="*/ 137 h 144"/>
                <a:gd name="T50" fmla="*/ 26 w 151"/>
                <a:gd name="T51" fmla="*/ 65 h 144"/>
                <a:gd name="T52" fmla="*/ 32 w 151"/>
                <a:gd name="T53" fmla="*/ 64 h 144"/>
                <a:gd name="T54" fmla="*/ 26 w 151"/>
                <a:gd name="T55" fmla="*/ 72 h 144"/>
                <a:gd name="T56" fmla="*/ 33 w 151"/>
                <a:gd name="T57" fmla="*/ 80 h 144"/>
                <a:gd name="T58" fmla="*/ 38 w 151"/>
                <a:gd name="T59" fmla="*/ 73 h 144"/>
                <a:gd name="T60" fmla="*/ 28 w 151"/>
                <a:gd name="T61" fmla="*/ 78 h 144"/>
                <a:gd name="T62" fmla="*/ 34 w 151"/>
                <a:gd name="T63" fmla="*/ 61 h 144"/>
                <a:gd name="T64" fmla="*/ 18 w 151"/>
                <a:gd name="T65" fmla="*/ 2 h 144"/>
                <a:gd name="T66" fmla="*/ 31 w 151"/>
                <a:gd name="T67" fmla="*/ 32 h 144"/>
                <a:gd name="T68" fmla="*/ 27 w 151"/>
                <a:gd name="T69" fmla="*/ 58 h 144"/>
                <a:gd name="T70" fmla="*/ 28 w 151"/>
                <a:gd name="T71" fmla="*/ 42 h 144"/>
                <a:gd name="T72" fmla="*/ 21 w 151"/>
                <a:gd name="T73" fmla="*/ 61 h 144"/>
                <a:gd name="T74" fmla="*/ 7 w 151"/>
                <a:gd name="T75" fmla="*/ 86 h 144"/>
                <a:gd name="T76" fmla="*/ 110 w 151"/>
                <a:gd name="T77" fmla="*/ 131 h 144"/>
                <a:gd name="T78" fmla="*/ 121 w 151"/>
                <a:gd name="T79" fmla="*/ 123 h 144"/>
                <a:gd name="T80" fmla="*/ 67 w 151"/>
                <a:gd name="T81" fmla="*/ 127 h 144"/>
                <a:gd name="T82" fmla="*/ 74 w 151"/>
                <a:gd name="T83" fmla="*/ 118 h 144"/>
                <a:gd name="T84" fmla="*/ 64 w 151"/>
                <a:gd name="T85" fmla="*/ 118 h 144"/>
                <a:gd name="T86" fmla="*/ 75 w 151"/>
                <a:gd name="T87" fmla="*/ 118 h 144"/>
                <a:gd name="T88" fmla="*/ 70 w 151"/>
                <a:gd name="T89" fmla="*/ 114 h 144"/>
                <a:gd name="T90" fmla="*/ 79 w 151"/>
                <a:gd name="T91" fmla="*/ 120 h 144"/>
                <a:gd name="T92" fmla="*/ 122 w 151"/>
                <a:gd name="T93" fmla="*/ 122 h 144"/>
                <a:gd name="T94" fmla="*/ 123 w 151"/>
                <a:gd name="T95" fmla="*/ 125 h 144"/>
                <a:gd name="T96" fmla="*/ 122 w 151"/>
                <a:gd name="T97" fmla="*/ 122 h 144"/>
                <a:gd name="T98" fmla="*/ 81 w 151"/>
                <a:gd name="T99" fmla="*/ 114 h 144"/>
                <a:gd name="T100" fmla="*/ 32 w 151"/>
                <a:gd name="T101" fmla="*/ 74 h 144"/>
                <a:gd name="T102" fmla="*/ 28 w 151"/>
                <a:gd name="T103" fmla="*/ 63 h 144"/>
                <a:gd name="T104" fmla="*/ 28 w 151"/>
                <a:gd name="T105" fmla="*/ 63 h 144"/>
                <a:gd name="T106" fmla="*/ 29 w 151"/>
                <a:gd name="T107" fmla="*/ 49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51" h="144">
                  <a:moveTo>
                    <a:pt x="47" y="144"/>
                  </a:moveTo>
                  <a:cubicBezTo>
                    <a:pt x="46" y="144"/>
                    <a:pt x="46" y="144"/>
                    <a:pt x="46" y="144"/>
                  </a:cubicBezTo>
                  <a:cubicBezTo>
                    <a:pt x="32" y="144"/>
                    <a:pt x="19" y="139"/>
                    <a:pt x="11" y="129"/>
                  </a:cubicBezTo>
                  <a:cubicBezTo>
                    <a:pt x="3" y="121"/>
                    <a:pt x="0" y="109"/>
                    <a:pt x="2" y="96"/>
                  </a:cubicBezTo>
                  <a:cubicBezTo>
                    <a:pt x="3" y="90"/>
                    <a:pt x="6" y="84"/>
                    <a:pt x="10" y="79"/>
                  </a:cubicBezTo>
                  <a:cubicBezTo>
                    <a:pt x="13" y="73"/>
                    <a:pt x="17" y="68"/>
                    <a:pt x="17" y="62"/>
                  </a:cubicBezTo>
                  <a:cubicBezTo>
                    <a:pt x="17" y="62"/>
                    <a:pt x="17" y="62"/>
                    <a:pt x="17" y="62"/>
                  </a:cubicBezTo>
                  <a:cubicBezTo>
                    <a:pt x="19" y="60"/>
                    <a:pt x="20" y="59"/>
                    <a:pt x="21" y="59"/>
                  </a:cubicBezTo>
                  <a:cubicBezTo>
                    <a:pt x="21" y="59"/>
                    <a:pt x="22" y="59"/>
                    <a:pt x="23" y="59"/>
                  </a:cubicBezTo>
                  <a:cubicBezTo>
                    <a:pt x="23" y="53"/>
                    <a:pt x="24" y="47"/>
                    <a:pt x="26" y="41"/>
                  </a:cubicBezTo>
                  <a:cubicBezTo>
                    <a:pt x="28" y="35"/>
                    <a:pt x="30" y="30"/>
                    <a:pt x="29" y="24"/>
                  </a:cubicBezTo>
                  <a:cubicBezTo>
                    <a:pt x="28" y="19"/>
                    <a:pt x="25" y="15"/>
                    <a:pt x="22" y="12"/>
                  </a:cubicBezTo>
                  <a:cubicBezTo>
                    <a:pt x="19" y="8"/>
                    <a:pt x="16" y="5"/>
                    <a:pt x="16" y="1"/>
                  </a:cubicBezTo>
                  <a:cubicBezTo>
                    <a:pt x="16" y="0"/>
                    <a:pt x="16" y="0"/>
                    <a:pt x="16" y="0"/>
                  </a:cubicBezTo>
                  <a:cubicBezTo>
                    <a:pt x="17" y="0"/>
                    <a:pt x="17" y="0"/>
                    <a:pt x="17" y="0"/>
                  </a:cubicBezTo>
                  <a:cubicBezTo>
                    <a:pt x="35" y="8"/>
                    <a:pt x="40" y="37"/>
                    <a:pt x="32" y="58"/>
                  </a:cubicBezTo>
                  <a:cubicBezTo>
                    <a:pt x="32" y="59"/>
                    <a:pt x="34" y="59"/>
                    <a:pt x="35" y="60"/>
                  </a:cubicBezTo>
                  <a:cubicBezTo>
                    <a:pt x="37" y="61"/>
                    <a:pt x="39" y="61"/>
                    <a:pt x="40" y="63"/>
                  </a:cubicBezTo>
                  <a:cubicBezTo>
                    <a:pt x="43" y="72"/>
                    <a:pt x="37" y="78"/>
                    <a:pt x="34" y="81"/>
                  </a:cubicBezTo>
                  <a:cubicBezTo>
                    <a:pt x="34" y="81"/>
                    <a:pt x="34" y="81"/>
                    <a:pt x="34" y="81"/>
                  </a:cubicBezTo>
                  <a:cubicBezTo>
                    <a:pt x="34" y="81"/>
                    <a:pt x="34" y="81"/>
                    <a:pt x="34" y="81"/>
                  </a:cubicBezTo>
                  <a:cubicBezTo>
                    <a:pt x="28" y="81"/>
                    <a:pt x="23" y="79"/>
                    <a:pt x="22" y="76"/>
                  </a:cubicBezTo>
                  <a:cubicBezTo>
                    <a:pt x="21" y="75"/>
                    <a:pt x="21" y="73"/>
                    <a:pt x="21" y="71"/>
                  </a:cubicBezTo>
                  <a:cubicBezTo>
                    <a:pt x="12" y="82"/>
                    <a:pt x="10" y="98"/>
                    <a:pt x="15" y="112"/>
                  </a:cubicBezTo>
                  <a:cubicBezTo>
                    <a:pt x="20" y="127"/>
                    <a:pt x="32" y="135"/>
                    <a:pt x="46" y="135"/>
                  </a:cubicBezTo>
                  <a:cubicBezTo>
                    <a:pt x="51" y="135"/>
                    <a:pt x="56" y="134"/>
                    <a:pt x="61" y="133"/>
                  </a:cubicBezTo>
                  <a:cubicBezTo>
                    <a:pt x="58" y="128"/>
                    <a:pt x="57" y="122"/>
                    <a:pt x="60" y="116"/>
                  </a:cubicBezTo>
                  <a:cubicBezTo>
                    <a:pt x="63" y="111"/>
                    <a:pt x="68" y="107"/>
                    <a:pt x="73" y="107"/>
                  </a:cubicBezTo>
                  <a:cubicBezTo>
                    <a:pt x="75" y="107"/>
                    <a:pt x="79" y="108"/>
                    <a:pt x="83" y="113"/>
                  </a:cubicBezTo>
                  <a:cubicBezTo>
                    <a:pt x="83" y="113"/>
                    <a:pt x="83" y="113"/>
                    <a:pt x="83" y="113"/>
                  </a:cubicBezTo>
                  <a:cubicBezTo>
                    <a:pt x="84" y="122"/>
                    <a:pt x="81" y="126"/>
                    <a:pt x="77" y="130"/>
                  </a:cubicBezTo>
                  <a:cubicBezTo>
                    <a:pt x="77" y="130"/>
                    <a:pt x="77" y="131"/>
                    <a:pt x="76" y="131"/>
                  </a:cubicBezTo>
                  <a:cubicBezTo>
                    <a:pt x="78" y="132"/>
                    <a:pt x="80" y="132"/>
                    <a:pt x="82" y="132"/>
                  </a:cubicBezTo>
                  <a:cubicBezTo>
                    <a:pt x="90" y="132"/>
                    <a:pt x="98" y="129"/>
                    <a:pt x="107" y="125"/>
                  </a:cubicBezTo>
                  <a:cubicBezTo>
                    <a:pt x="115" y="122"/>
                    <a:pt x="123" y="119"/>
                    <a:pt x="131" y="119"/>
                  </a:cubicBezTo>
                  <a:cubicBezTo>
                    <a:pt x="139" y="119"/>
                    <a:pt x="146" y="123"/>
                    <a:pt x="151" y="130"/>
                  </a:cubicBezTo>
                  <a:cubicBezTo>
                    <a:pt x="150" y="131"/>
                    <a:pt x="150" y="131"/>
                    <a:pt x="150" y="131"/>
                  </a:cubicBezTo>
                  <a:cubicBezTo>
                    <a:pt x="146" y="127"/>
                    <a:pt x="142" y="124"/>
                    <a:pt x="136" y="124"/>
                  </a:cubicBezTo>
                  <a:cubicBezTo>
                    <a:pt x="126" y="124"/>
                    <a:pt x="115" y="131"/>
                    <a:pt x="112" y="132"/>
                  </a:cubicBezTo>
                  <a:cubicBezTo>
                    <a:pt x="110" y="134"/>
                    <a:pt x="110" y="134"/>
                    <a:pt x="110" y="134"/>
                  </a:cubicBezTo>
                  <a:cubicBezTo>
                    <a:pt x="110" y="133"/>
                    <a:pt x="110" y="133"/>
                    <a:pt x="110" y="133"/>
                  </a:cubicBezTo>
                  <a:cubicBezTo>
                    <a:pt x="105" y="137"/>
                    <a:pt x="99" y="139"/>
                    <a:pt x="90" y="139"/>
                  </a:cubicBezTo>
                  <a:cubicBezTo>
                    <a:pt x="86" y="139"/>
                    <a:pt x="82" y="139"/>
                    <a:pt x="78" y="139"/>
                  </a:cubicBezTo>
                  <a:cubicBezTo>
                    <a:pt x="74" y="138"/>
                    <a:pt x="70" y="138"/>
                    <a:pt x="66" y="138"/>
                  </a:cubicBezTo>
                  <a:cubicBezTo>
                    <a:pt x="58" y="138"/>
                    <a:pt x="52" y="140"/>
                    <a:pt x="47" y="144"/>
                  </a:cubicBezTo>
                  <a:close/>
                  <a:moveTo>
                    <a:pt x="7" y="86"/>
                  </a:moveTo>
                  <a:cubicBezTo>
                    <a:pt x="5" y="89"/>
                    <a:pt x="4" y="93"/>
                    <a:pt x="3" y="96"/>
                  </a:cubicBezTo>
                  <a:cubicBezTo>
                    <a:pt x="2" y="109"/>
                    <a:pt x="5" y="120"/>
                    <a:pt x="12" y="128"/>
                  </a:cubicBezTo>
                  <a:cubicBezTo>
                    <a:pt x="20" y="137"/>
                    <a:pt x="32" y="142"/>
                    <a:pt x="46" y="142"/>
                  </a:cubicBezTo>
                  <a:cubicBezTo>
                    <a:pt x="51" y="138"/>
                    <a:pt x="57" y="136"/>
                    <a:pt x="66" y="136"/>
                  </a:cubicBezTo>
                  <a:cubicBezTo>
                    <a:pt x="70" y="136"/>
                    <a:pt x="74" y="137"/>
                    <a:pt x="78" y="137"/>
                  </a:cubicBezTo>
                  <a:cubicBezTo>
                    <a:pt x="81" y="137"/>
                    <a:pt x="83" y="138"/>
                    <a:pt x="86" y="138"/>
                  </a:cubicBezTo>
                  <a:cubicBezTo>
                    <a:pt x="84" y="137"/>
                    <a:pt x="83" y="136"/>
                    <a:pt x="81" y="135"/>
                  </a:cubicBezTo>
                  <a:cubicBezTo>
                    <a:pt x="80" y="133"/>
                    <a:pt x="80" y="133"/>
                    <a:pt x="80" y="133"/>
                  </a:cubicBezTo>
                  <a:cubicBezTo>
                    <a:pt x="82" y="134"/>
                    <a:pt x="82" y="134"/>
                    <a:pt x="82" y="134"/>
                  </a:cubicBezTo>
                  <a:cubicBezTo>
                    <a:pt x="83" y="134"/>
                    <a:pt x="84" y="134"/>
                    <a:pt x="86" y="134"/>
                  </a:cubicBezTo>
                  <a:cubicBezTo>
                    <a:pt x="92" y="134"/>
                    <a:pt x="99" y="131"/>
                    <a:pt x="105" y="128"/>
                  </a:cubicBezTo>
                  <a:cubicBezTo>
                    <a:pt x="105" y="128"/>
                    <a:pt x="105" y="128"/>
                    <a:pt x="105" y="128"/>
                  </a:cubicBezTo>
                  <a:cubicBezTo>
                    <a:pt x="97" y="131"/>
                    <a:pt x="89" y="133"/>
                    <a:pt x="82" y="133"/>
                  </a:cubicBezTo>
                  <a:cubicBezTo>
                    <a:pt x="79" y="133"/>
                    <a:pt x="77" y="133"/>
                    <a:pt x="75" y="133"/>
                  </a:cubicBezTo>
                  <a:cubicBezTo>
                    <a:pt x="74" y="132"/>
                    <a:pt x="74" y="132"/>
                    <a:pt x="74" y="132"/>
                  </a:cubicBezTo>
                  <a:cubicBezTo>
                    <a:pt x="74" y="131"/>
                    <a:pt x="74" y="131"/>
                    <a:pt x="74" y="131"/>
                  </a:cubicBezTo>
                  <a:cubicBezTo>
                    <a:pt x="75" y="131"/>
                    <a:pt x="76" y="130"/>
                    <a:pt x="76" y="129"/>
                  </a:cubicBezTo>
                  <a:cubicBezTo>
                    <a:pt x="77" y="129"/>
                    <a:pt x="77" y="128"/>
                    <a:pt x="77" y="128"/>
                  </a:cubicBezTo>
                  <a:cubicBezTo>
                    <a:pt x="76" y="129"/>
                    <a:pt x="74" y="130"/>
                    <a:pt x="72" y="130"/>
                  </a:cubicBezTo>
                  <a:cubicBezTo>
                    <a:pt x="70" y="130"/>
                    <a:pt x="70" y="130"/>
                    <a:pt x="70" y="130"/>
                  </a:cubicBezTo>
                  <a:cubicBezTo>
                    <a:pt x="70" y="130"/>
                    <a:pt x="70" y="130"/>
                    <a:pt x="70" y="130"/>
                  </a:cubicBezTo>
                  <a:cubicBezTo>
                    <a:pt x="68" y="130"/>
                    <a:pt x="67" y="129"/>
                    <a:pt x="66" y="128"/>
                  </a:cubicBezTo>
                  <a:cubicBezTo>
                    <a:pt x="65" y="128"/>
                    <a:pt x="64" y="127"/>
                    <a:pt x="63" y="127"/>
                  </a:cubicBezTo>
                  <a:cubicBezTo>
                    <a:pt x="63" y="127"/>
                    <a:pt x="63" y="127"/>
                    <a:pt x="63" y="127"/>
                  </a:cubicBezTo>
                  <a:cubicBezTo>
                    <a:pt x="63" y="117"/>
                    <a:pt x="63" y="117"/>
                    <a:pt x="63" y="117"/>
                  </a:cubicBezTo>
                  <a:cubicBezTo>
                    <a:pt x="64" y="117"/>
                    <a:pt x="64" y="117"/>
                    <a:pt x="64" y="117"/>
                  </a:cubicBezTo>
                  <a:cubicBezTo>
                    <a:pt x="64" y="117"/>
                    <a:pt x="64" y="117"/>
                    <a:pt x="64" y="117"/>
                  </a:cubicBezTo>
                  <a:cubicBezTo>
                    <a:pt x="66" y="117"/>
                    <a:pt x="68" y="115"/>
                    <a:pt x="68" y="114"/>
                  </a:cubicBezTo>
                  <a:cubicBezTo>
                    <a:pt x="68" y="114"/>
                    <a:pt x="68" y="114"/>
                    <a:pt x="66" y="114"/>
                  </a:cubicBezTo>
                  <a:cubicBezTo>
                    <a:pt x="65" y="114"/>
                    <a:pt x="65" y="114"/>
                    <a:pt x="65" y="114"/>
                  </a:cubicBezTo>
                  <a:cubicBezTo>
                    <a:pt x="66" y="113"/>
                    <a:pt x="66" y="113"/>
                    <a:pt x="66" y="113"/>
                  </a:cubicBezTo>
                  <a:cubicBezTo>
                    <a:pt x="67" y="110"/>
                    <a:pt x="69" y="109"/>
                    <a:pt x="71" y="109"/>
                  </a:cubicBezTo>
                  <a:cubicBezTo>
                    <a:pt x="67" y="110"/>
                    <a:pt x="64" y="113"/>
                    <a:pt x="62" y="117"/>
                  </a:cubicBezTo>
                  <a:cubicBezTo>
                    <a:pt x="59" y="122"/>
                    <a:pt x="59" y="128"/>
                    <a:pt x="63" y="133"/>
                  </a:cubicBezTo>
                  <a:cubicBezTo>
                    <a:pt x="63" y="134"/>
                    <a:pt x="63" y="134"/>
                    <a:pt x="63" y="134"/>
                  </a:cubicBezTo>
                  <a:cubicBezTo>
                    <a:pt x="62" y="134"/>
                    <a:pt x="62" y="134"/>
                    <a:pt x="62" y="134"/>
                  </a:cubicBezTo>
                  <a:cubicBezTo>
                    <a:pt x="59" y="135"/>
                    <a:pt x="56" y="136"/>
                    <a:pt x="54" y="136"/>
                  </a:cubicBezTo>
                  <a:cubicBezTo>
                    <a:pt x="54" y="137"/>
                    <a:pt x="54" y="137"/>
                    <a:pt x="54" y="137"/>
                  </a:cubicBezTo>
                  <a:cubicBezTo>
                    <a:pt x="49" y="139"/>
                    <a:pt x="44" y="140"/>
                    <a:pt x="39" y="140"/>
                  </a:cubicBezTo>
                  <a:cubicBezTo>
                    <a:pt x="29" y="140"/>
                    <a:pt x="19" y="135"/>
                    <a:pt x="13" y="127"/>
                  </a:cubicBezTo>
                  <a:cubicBezTo>
                    <a:pt x="5" y="116"/>
                    <a:pt x="2" y="103"/>
                    <a:pt x="6" y="89"/>
                  </a:cubicBezTo>
                  <a:lnTo>
                    <a:pt x="7" y="86"/>
                  </a:lnTo>
                  <a:close/>
                  <a:moveTo>
                    <a:pt x="7" y="93"/>
                  </a:moveTo>
                  <a:cubicBezTo>
                    <a:pt x="4" y="105"/>
                    <a:pt x="7" y="117"/>
                    <a:pt x="14" y="126"/>
                  </a:cubicBezTo>
                  <a:cubicBezTo>
                    <a:pt x="21" y="135"/>
                    <a:pt x="31" y="139"/>
                    <a:pt x="41" y="139"/>
                  </a:cubicBezTo>
                  <a:cubicBezTo>
                    <a:pt x="41" y="139"/>
                    <a:pt x="41" y="139"/>
                    <a:pt x="41" y="139"/>
                  </a:cubicBezTo>
                  <a:cubicBezTo>
                    <a:pt x="16" y="139"/>
                    <a:pt x="10" y="113"/>
                    <a:pt x="7" y="93"/>
                  </a:cubicBezTo>
                  <a:close/>
                  <a:moveTo>
                    <a:pt x="108" y="133"/>
                  </a:moveTo>
                  <a:cubicBezTo>
                    <a:pt x="106" y="133"/>
                    <a:pt x="104" y="134"/>
                    <a:pt x="102" y="135"/>
                  </a:cubicBezTo>
                  <a:cubicBezTo>
                    <a:pt x="99" y="136"/>
                    <a:pt x="95" y="137"/>
                    <a:pt x="92" y="138"/>
                  </a:cubicBezTo>
                  <a:cubicBezTo>
                    <a:pt x="99" y="138"/>
                    <a:pt x="104" y="136"/>
                    <a:pt x="108" y="133"/>
                  </a:cubicBezTo>
                  <a:close/>
                  <a:moveTo>
                    <a:pt x="7" y="86"/>
                  </a:moveTo>
                  <a:cubicBezTo>
                    <a:pt x="7" y="89"/>
                    <a:pt x="7" y="89"/>
                    <a:pt x="7" y="89"/>
                  </a:cubicBezTo>
                  <a:cubicBezTo>
                    <a:pt x="12" y="114"/>
                    <a:pt x="17" y="137"/>
                    <a:pt x="41" y="137"/>
                  </a:cubicBezTo>
                  <a:cubicBezTo>
                    <a:pt x="43" y="137"/>
                    <a:pt x="45" y="137"/>
                    <a:pt x="48" y="137"/>
                  </a:cubicBezTo>
                  <a:cubicBezTo>
                    <a:pt x="32" y="137"/>
                    <a:pt x="19" y="128"/>
                    <a:pt x="13" y="113"/>
                  </a:cubicBezTo>
                  <a:cubicBezTo>
                    <a:pt x="7" y="96"/>
                    <a:pt x="12" y="77"/>
                    <a:pt x="23" y="67"/>
                  </a:cubicBezTo>
                  <a:cubicBezTo>
                    <a:pt x="26" y="65"/>
                    <a:pt x="26" y="65"/>
                    <a:pt x="26" y="65"/>
                  </a:cubicBezTo>
                  <a:cubicBezTo>
                    <a:pt x="26" y="63"/>
                    <a:pt x="27" y="62"/>
                    <a:pt x="27" y="62"/>
                  </a:cubicBezTo>
                  <a:cubicBezTo>
                    <a:pt x="28" y="61"/>
                    <a:pt x="28" y="61"/>
                    <a:pt x="28" y="61"/>
                  </a:cubicBezTo>
                  <a:cubicBezTo>
                    <a:pt x="28" y="61"/>
                    <a:pt x="28" y="61"/>
                    <a:pt x="28" y="61"/>
                  </a:cubicBezTo>
                  <a:cubicBezTo>
                    <a:pt x="30" y="62"/>
                    <a:pt x="31" y="63"/>
                    <a:pt x="32" y="64"/>
                  </a:cubicBezTo>
                  <a:cubicBezTo>
                    <a:pt x="33" y="68"/>
                    <a:pt x="30" y="73"/>
                    <a:pt x="29" y="75"/>
                  </a:cubicBezTo>
                  <a:cubicBezTo>
                    <a:pt x="28" y="76"/>
                    <a:pt x="28" y="76"/>
                    <a:pt x="28" y="76"/>
                  </a:cubicBezTo>
                  <a:cubicBezTo>
                    <a:pt x="28" y="76"/>
                    <a:pt x="28" y="76"/>
                    <a:pt x="28" y="76"/>
                  </a:cubicBezTo>
                  <a:cubicBezTo>
                    <a:pt x="27" y="75"/>
                    <a:pt x="26" y="74"/>
                    <a:pt x="26" y="72"/>
                  </a:cubicBezTo>
                  <a:cubicBezTo>
                    <a:pt x="25" y="70"/>
                    <a:pt x="26" y="68"/>
                    <a:pt x="26" y="66"/>
                  </a:cubicBezTo>
                  <a:cubicBezTo>
                    <a:pt x="24" y="68"/>
                    <a:pt x="24" y="68"/>
                    <a:pt x="24" y="68"/>
                  </a:cubicBezTo>
                  <a:cubicBezTo>
                    <a:pt x="22" y="71"/>
                    <a:pt x="22" y="73"/>
                    <a:pt x="23" y="75"/>
                  </a:cubicBezTo>
                  <a:cubicBezTo>
                    <a:pt x="24" y="78"/>
                    <a:pt x="28" y="80"/>
                    <a:pt x="33" y="80"/>
                  </a:cubicBezTo>
                  <a:cubicBezTo>
                    <a:pt x="36" y="77"/>
                    <a:pt x="41" y="71"/>
                    <a:pt x="39" y="64"/>
                  </a:cubicBezTo>
                  <a:cubicBezTo>
                    <a:pt x="38" y="63"/>
                    <a:pt x="37" y="62"/>
                    <a:pt x="35" y="62"/>
                  </a:cubicBezTo>
                  <a:cubicBezTo>
                    <a:pt x="36" y="62"/>
                    <a:pt x="36" y="62"/>
                    <a:pt x="36" y="62"/>
                  </a:cubicBezTo>
                  <a:cubicBezTo>
                    <a:pt x="38" y="64"/>
                    <a:pt x="39" y="69"/>
                    <a:pt x="38" y="73"/>
                  </a:cubicBezTo>
                  <a:cubicBezTo>
                    <a:pt x="36" y="77"/>
                    <a:pt x="34" y="79"/>
                    <a:pt x="30" y="79"/>
                  </a:cubicBezTo>
                  <a:cubicBezTo>
                    <a:pt x="30" y="79"/>
                    <a:pt x="30" y="79"/>
                    <a:pt x="30" y="79"/>
                  </a:cubicBezTo>
                  <a:cubicBezTo>
                    <a:pt x="30" y="79"/>
                    <a:pt x="30" y="79"/>
                    <a:pt x="29" y="79"/>
                  </a:cubicBezTo>
                  <a:cubicBezTo>
                    <a:pt x="28" y="78"/>
                    <a:pt x="28" y="78"/>
                    <a:pt x="28" y="78"/>
                  </a:cubicBezTo>
                  <a:cubicBezTo>
                    <a:pt x="29" y="78"/>
                    <a:pt x="29" y="78"/>
                    <a:pt x="29" y="78"/>
                  </a:cubicBezTo>
                  <a:cubicBezTo>
                    <a:pt x="29" y="76"/>
                    <a:pt x="30" y="75"/>
                    <a:pt x="31" y="74"/>
                  </a:cubicBezTo>
                  <a:cubicBezTo>
                    <a:pt x="33" y="71"/>
                    <a:pt x="35" y="68"/>
                    <a:pt x="34" y="62"/>
                  </a:cubicBezTo>
                  <a:cubicBezTo>
                    <a:pt x="34" y="61"/>
                    <a:pt x="34" y="61"/>
                    <a:pt x="34" y="61"/>
                  </a:cubicBezTo>
                  <a:cubicBezTo>
                    <a:pt x="33" y="61"/>
                    <a:pt x="31" y="60"/>
                    <a:pt x="30" y="58"/>
                  </a:cubicBezTo>
                  <a:cubicBezTo>
                    <a:pt x="30" y="58"/>
                    <a:pt x="30" y="58"/>
                    <a:pt x="30" y="58"/>
                  </a:cubicBezTo>
                  <a:cubicBezTo>
                    <a:pt x="30" y="58"/>
                    <a:pt x="30" y="58"/>
                    <a:pt x="30" y="58"/>
                  </a:cubicBezTo>
                  <a:cubicBezTo>
                    <a:pt x="38" y="39"/>
                    <a:pt x="34" y="10"/>
                    <a:pt x="18" y="2"/>
                  </a:cubicBezTo>
                  <a:cubicBezTo>
                    <a:pt x="18" y="5"/>
                    <a:pt x="20" y="8"/>
                    <a:pt x="23" y="11"/>
                  </a:cubicBezTo>
                  <a:cubicBezTo>
                    <a:pt x="26" y="14"/>
                    <a:pt x="29" y="18"/>
                    <a:pt x="30" y="24"/>
                  </a:cubicBezTo>
                  <a:cubicBezTo>
                    <a:pt x="30" y="26"/>
                    <a:pt x="30" y="28"/>
                    <a:pt x="30" y="30"/>
                  </a:cubicBezTo>
                  <a:cubicBezTo>
                    <a:pt x="31" y="32"/>
                    <a:pt x="31" y="32"/>
                    <a:pt x="31" y="32"/>
                  </a:cubicBezTo>
                  <a:cubicBezTo>
                    <a:pt x="35" y="38"/>
                    <a:pt x="33" y="44"/>
                    <a:pt x="31" y="49"/>
                  </a:cubicBezTo>
                  <a:cubicBezTo>
                    <a:pt x="30" y="52"/>
                    <a:pt x="29" y="55"/>
                    <a:pt x="29" y="58"/>
                  </a:cubicBezTo>
                  <a:cubicBezTo>
                    <a:pt x="29" y="61"/>
                    <a:pt x="29" y="61"/>
                    <a:pt x="29" y="61"/>
                  </a:cubicBezTo>
                  <a:cubicBezTo>
                    <a:pt x="27" y="58"/>
                    <a:pt x="27" y="58"/>
                    <a:pt x="27" y="58"/>
                  </a:cubicBezTo>
                  <a:cubicBezTo>
                    <a:pt x="25" y="53"/>
                    <a:pt x="26" y="49"/>
                    <a:pt x="28" y="44"/>
                  </a:cubicBezTo>
                  <a:cubicBezTo>
                    <a:pt x="29" y="40"/>
                    <a:pt x="31" y="36"/>
                    <a:pt x="30" y="32"/>
                  </a:cubicBezTo>
                  <a:cubicBezTo>
                    <a:pt x="30" y="32"/>
                    <a:pt x="30" y="32"/>
                    <a:pt x="30" y="32"/>
                  </a:cubicBezTo>
                  <a:cubicBezTo>
                    <a:pt x="30" y="35"/>
                    <a:pt x="29" y="38"/>
                    <a:pt x="28" y="42"/>
                  </a:cubicBezTo>
                  <a:cubicBezTo>
                    <a:pt x="26" y="47"/>
                    <a:pt x="24" y="53"/>
                    <a:pt x="24" y="59"/>
                  </a:cubicBezTo>
                  <a:cubicBezTo>
                    <a:pt x="25" y="60"/>
                    <a:pt x="25" y="60"/>
                    <a:pt x="25" y="60"/>
                  </a:cubicBezTo>
                  <a:cubicBezTo>
                    <a:pt x="24" y="60"/>
                    <a:pt x="24" y="60"/>
                    <a:pt x="24" y="60"/>
                  </a:cubicBezTo>
                  <a:cubicBezTo>
                    <a:pt x="23" y="61"/>
                    <a:pt x="22" y="61"/>
                    <a:pt x="21" y="61"/>
                  </a:cubicBezTo>
                  <a:cubicBezTo>
                    <a:pt x="21" y="61"/>
                    <a:pt x="21" y="61"/>
                    <a:pt x="21" y="61"/>
                  </a:cubicBezTo>
                  <a:cubicBezTo>
                    <a:pt x="20" y="61"/>
                    <a:pt x="20" y="61"/>
                    <a:pt x="19" y="62"/>
                  </a:cubicBezTo>
                  <a:cubicBezTo>
                    <a:pt x="18" y="69"/>
                    <a:pt x="14" y="74"/>
                    <a:pt x="11" y="79"/>
                  </a:cubicBezTo>
                  <a:cubicBezTo>
                    <a:pt x="10" y="82"/>
                    <a:pt x="8" y="84"/>
                    <a:pt x="7" y="86"/>
                  </a:cubicBezTo>
                  <a:close/>
                  <a:moveTo>
                    <a:pt x="85" y="136"/>
                  </a:moveTo>
                  <a:cubicBezTo>
                    <a:pt x="86" y="136"/>
                    <a:pt x="87" y="137"/>
                    <a:pt x="89" y="137"/>
                  </a:cubicBezTo>
                  <a:cubicBezTo>
                    <a:pt x="93" y="137"/>
                    <a:pt x="97" y="135"/>
                    <a:pt x="101" y="133"/>
                  </a:cubicBezTo>
                  <a:cubicBezTo>
                    <a:pt x="105" y="132"/>
                    <a:pt x="108" y="131"/>
                    <a:pt x="110" y="131"/>
                  </a:cubicBezTo>
                  <a:cubicBezTo>
                    <a:pt x="111" y="131"/>
                    <a:pt x="111" y="131"/>
                    <a:pt x="111" y="131"/>
                  </a:cubicBezTo>
                  <a:cubicBezTo>
                    <a:pt x="113" y="129"/>
                    <a:pt x="116" y="127"/>
                    <a:pt x="118" y="126"/>
                  </a:cubicBezTo>
                  <a:cubicBezTo>
                    <a:pt x="120" y="125"/>
                    <a:pt x="122" y="125"/>
                    <a:pt x="123" y="124"/>
                  </a:cubicBezTo>
                  <a:cubicBezTo>
                    <a:pt x="122" y="124"/>
                    <a:pt x="122" y="123"/>
                    <a:pt x="121" y="123"/>
                  </a:cubicBezTo>
                  <a:cubicBezTo>
                    <a:pt x="117" y="123"/>
                    <a:pt x="111" y="126"/>
                    <a:pt x="106" y="129"/>
                  </a:cubicBezTo>
                  <a:cubicBezTo>
                    <a:pt x="99" y="132"/>
                    <a:pt x="92" y="136"/>
                    <a:pt x="85" y="136"/>
                  </a:cubicBezTo>
                  <a:close/>
                  <a:moveTo>
                    <a:pt x="64" y="126"/>
                  </a:moveTo>
                  <a:cubicBezTo>
                    <a:pt x="65" y="126"/>
                    <a:pt x="66" y="126"/>
                    <a:pt x="67" y="127"/>
                  </a:cubicBezTo>
                  <a:cubicBezTo>
                    <a:pt x="68" y="128"/>
                    <a:pt x="69" y="128"/>
                    <a:pt x="70" y="128"/>
                  </a:cubicBezTo>
                  <a:cubicBezTo>
                    <a:pt x="70" y="128"/>
                    <a:pt x="70" y="128"/>
                    <a:pt x="70" y="128"/>
                  </a:cubicBezTo>
                  <a:cubicBezTo>
                    <a:pt x="70" y="128"/>
                    <a:pt x="71" y="128"/>
                    <a:pt x="71" y="127"/>
                  </a:cubicBezTo>
                  <a:cubicBezTo>
                    <a:pt x="72" y="125"/>
                    <a:pt x="75" y="121"/>
                    <a:pt x="74" y="118"/>
                  </a:cubicBezTo>
                  <a:cubicBezTo>
                    <a:pt x="74" y="117"/>
                    <a:pt x="73" y="116"/>
                    <a:pt x="72" y="115"/>
                  </a:cubicBezTo>
                  <a:cubicBezTo>
                    <a:pt x="70" y="114"/>
                    <a:pt x="70" y="114"/>
                    <a:pt x="70" y="114"/>
                  </a:cubicBezTo>
                  <a:cubicBezTo>
                    <a:pt x="70" y="114"/>
                    <a:pt x="70" y="114"/>
                    <a:pt x="70" y="114"/>
                  </a:cubicBezTo>
                  <a:cubicBezTo>
                    <a:pt x="70" y="116"/>
                    <a:pt x="67" y="118"/>
                    <a:pt x="64" y="118"/>
                  </a:cubicBezTo>
                  <a:cubicBezTo>
                    <a:pt x="64" y="118"/>
                    <a:pt x="64" y="118"/>
                    <a:pt x="64" y="118"/>
                  </a:cubicBezTo>
                  <a:lnTo>
                    <a:pt x="64" y="126"/>
                  </a:lnTo>
                  <a:close/>
                  <a:moveTo>
                    <a:pt x="75" y="116"/>
                  </a:moveTo>
                  <a:cubicBezTo>
                    <a:pt x="75" y="117"/>
                    <a:pt x="75" y="117"/>
                    <a:pt x="75" y="118"/>
                  </a:cubicBezTo>
                  <a:cubicBezTo>
                    <a:pt x="76" y="121"/>
                    <a:pt x="74" y="125"/>
                    <a:pt x="72" y="128"/>
                  </a:cubicBezTo>
                  <a:cubicBezTo>
                    <a:pt x="75" y="126"/>
                    <a:pt x="77" y="121"/>
                    <a:pt x="77" y="118"/>
                  </a:cubicBezTo>
                  <a:cubicBezTo>
                    <a:pt x="76" y="118"/>
                    <a:pt x="76" y="117"/>
                    <a:pt x="75" y="116"/>
                  </a:cubicBezTo>
                  <a:close/>
                  <a:moveTo>
                    <a:pt x="70" y="114"/>
                  </a:moveTo>
                  <a:cubicBezTo>
                    <a:pt x="72" y="114"/>
                    <a:pt x="72" y="114"/>
                    <a:pt x="72" y="114"/>
                  </a:cubicBezTo>
                  <a:cubicBezTo>
                    <a:pt x="76" y="115"/>
                    <a:pt x="78" y="117"/>
                    <a:pt x="78" y="118"/>
                  </a:cubicBezTo>
                  <a:cubicBezTo>
                    <a:pt x="79" y="121"/>
                    <a:pt x="77" y="125"/>
                    <a:pt x="74" y="128"/>
                  </a:cubicBezTo>
                  <a:cubicBezTo>
                    <a:pt x="79" y="126"/>
                    <a:pt x="79" y="122"/>
                    <a:pt x="79" y="120"/>
                  </a:cubicBezTo>
                  <a:cubicBezTo>
                    <a:pt x="79" y="116"/>
                    <a:pt x="76" y="110"/>
                    <a:pt x="72" y="110"/>
                  </a:cubicBezTo>
                  <a:cubicBezTo>
                    <a:pt x="71" y="110"/>
                    <a:pt x="69" y="111"/>
                    <a:pt x="68" y="113"/>
                  </a:cubicBezTo>
                  <a:cubicBezTo>
                    <a:pt x="69" y="113"/>
                    <a:pt x="69" y="113"/>
                    <a:pt x="70" y="114"/>
                  </a:cubicBezTo>
                  <a:close/>
                  <a:moveTo>
                    <a:pt x="122" y="122"/>
                  </a:moveTo>
                  <a:cubicBezTo>
                    <a:pt x="123" y="122"/>
                    <a:pt x="124" y="122"/>
                    <a:pt x="125" y="123"/>
                  </a:cubicBezTo>
                  <a:cubicBezTo>
                    <a:pt x="126" y="123"/>
                    <a:pt x="126" y="123"/>
                    <a:pt x="126" y="123"/>
                  </a:cubicBezTo>
                  <a:cubicBezTo>
                    <a:pt x="125" y="124"/>
                    <a:pt x="125" y="124"/>
                    <a:pt x="125" y="124"/>
                  </a:cubicBezTo>
                  <a:cubicBezTo>
                    <a:pt x="125" y="124"/>
                    <a:pt x="124" y="125"/>
                    <a:pt x="123" y="125"/>
                  </a:cubicBezTo>
                  <a:cubicBezTo>
                    <a:pt x="127" y="124"/>
                    <a:pt x="131" y="123"/>
                    <a:pt x="136" y="123"/>
                  </a:cubicBezTo>
                  <a:cubicBezTo>
                    <a:pt x="139" y="123"/>
                    <a:pt x="141" y="123"/>
                    <a:pt x="143" y="124"/>
                  </a:cubicBezTo>
                  <a:cubicBezTo>
                    <a:pt x="140" y="122"/>
                    <a:pt x="136" y="121"/>
                    <a:pt x="131" y="121"/>
                  </a:cubicBezTo>
                  <a:cubicBezTo>
                    <a:pt x="128" y="121"/>
                    <a:pt x="125" y="121"/>
                    <a:pt x="122" y="122"/>
                  </a:cubicBezTo>
                  <a:close/>
                  <a:moveTo>
                    <a:pt x="72" y="109"/>
                  </a:moveTo>
                  <a:cubicBezTo>
                    <a:pt x="77" y="109"/>
                    <a:pt x="81" y="115"/>
                    <a:pt x="81" y="120"/>
                  </a:cubicBezTo>
                  <a:cubicBezTo>
                    <a:pt x="81" y="121"/>
                    <a:pt x="81" y="122"/>
                    <a:pt x="81" y="123"/>
                  </a:cubicBezTo>
                  <a:cubicBezTo>
                    <a:pt x="82" y="121"/>
                    <a:pt x="82" y="118"/>
                    <a:pt x="81" y="114"/>
                  </a:cubicBezTo>
                  <a:cubicBezTo>
                    <a:pt x="79" y="110"/>
                    <a:pt x="75" y="108"/>
                    <a:pt x="71" y="109"/>
                  </a:cubicBezTo>
                  <a:cubicBezTo>
                    <a:pt x="72" y="109"/>
                    <a:pt x="72" y="109"/>
                    <a:pt x="72" y="109"/>
                  </a:cubicBezTo>
                  <a:close/>
                  <a:moveTo>
                    <a:pt x="36" y="65"/>
                  </a:moveTo>
                  <a:cubicBezTo>
                    <a:pt x="36" y="69"/>
                    <a:pt x="34" y="72"/>
                    <a:pt x="32" y="74"/>
                  </a:cubicBezTo>
                  <a:cubicBezTo>
                    <a:pt x="32" y="75"/>
                    <a:pt x="31" y="76"/>
                    <a:pt x="31" y="77"/>
                  </a:cubicBezTo>
                  <a:cubicBezTo>
                    <a:pt x="34" y="77"/>
                    <a:pt x="36" y="74"/>
                    <a:pt x="36" y="73"/>
                  </a:cubicBezTo>
                  <a:cubicBezTo>
                    <a:pt x="37" y="70"/>
                    <a:pt x="37" y="67"/>
                    <a:pt x="36" y="65"/>
                  </a:cubicBezTo>
                  <a:close/>
                  <a:moveTo>
                    <a:pt x="28" y="63"/>
                  </a:moveTo>
                  <a:cubicBezTo>
                    <a:pt x="27" y="65"/>
                    <a:pt x="27" y="69"/>
                    <a:pt x="27" y="72"/>
                  </a:cubicBezTo>
                  <a:cubicBezTo>
                    <a:pt x="27" y="73"/>
                    <a:pt x="28" y="73"/>
                    <a:pt x="28" y="74"/>
                  </a:cubicBezTo>
                  <a:cubicBezTo>
                    <a:pt x="30" y="71"/>
                    <a:pt x="32" y="67"/>
                    <a:pt x="31" y="65"/>
                  </a:cubicBezTo>
                  <a:cubicBezTo>
                    <a:pt x="30" y="64"/>
                    <a:pt x="30" y="63"/>
                    <a:pt x="28" y="63"/>
                  </a:cubicBezTo>
                  <a:close/>
                  <a:moveTo>
                    <a:pt x="32" y="36"/>
                  </a:moveTo>
                  <a:cubicBezTo>
                    <a:pt x="31" y="39"/>
                    <a:pt x="30" y="42"/>
                    <a:pt x="29" y="44"/>
                  </a:cubicBezTo>
                  <a:cubicBezTo>
                    <a:pt x="28" y="48"/>
                    <a:pt x="27" y="51"/>
                    <a:pt x="28" y="55"/>
                  </a:cubicBezTo>
                  <a:cubicBezTo>
                    <a:pt x="28" y="53"/>
                    <a:pt x="29" y="51"/>
                    <a:pt x="29" y="49"/>
                  </a:cubicBezTo>
                  <a:cubicBezTo>
                    <a:pt x="31" y="45"/>
                    <a:pt x="32" y="41"/>
                    <a:pt x="32" y="36"/>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119" name="Freeform 47"/>
            <p:cNvSpPr>
              <a:spLocks noEditPoints="1"/>
            </p:cNvSpPr>
            <p:nvPr/>
          </p:nvSpPr>
          <p:spPr bwMode="auto">
            <a:xfrm>
              <a:off x="895350" y="3316288"/>
              <a:ext cx="363538" cy="328613"/>
            </a:xfrm>
            <a:custGeom>
              <a:avLst/>
              <a:gdLst>
                <a:gd name="T0" fmla="*/ 50 w 161"/>
                <a:gd name="T1" fmla="*/ 8 h 146"/>
                <a:gd name="T2" fmla="*/ 60 w 161"/>
                <a:gd name="T3" fmla="*/ 25 h 146"/>
                <a:gd name="T4" fmla="*/ 54 w 161"/>
                <a:gd name="T5" fmla="*/ 17 h 146"/>
                <a:gd name="T6" fmla="*/ 63 w 161"/>
                <a:gd name="T7" fmla="*/ 34 h 146"/>
                <a:gd name="T8" fmla="*/ 49 w 161"/>
                <a:gd name="T9" fmla="*/ 37 h 146"/>
                <a:gd name="T10" fmla="*/ 41 w 161"/>
                <a:gd name="T11" fmla="*/ 13 h 146"/>
                <a:gd name="T12" fmla="*/ 16 w 161"/>
                <a:gd name="T13" fmla="*/ 62 h 146"/>
                <a:gd name="T14" fmla="*/ 34 w 161"/>
                <a:gd name="T15" fmla="*/ 92 h 146"/>
                <a:gd name="T16" fmla="*/ 27 w 161"/>
                <a:gd name="T17" fmla="*/ 146 h 146"/>
                <a:gd name="T18" fmla="*/ 33 w 161"/>
                <a:gd name="T19" fmla="*/ 104 h 146"/>
                <a:gd name="T20" fmla="*/ 26 w 161"/>
                <a:gd name="T21" fmla="*/ 102 h 146"/>
                <a:gd name="T22" fmla="*/ 30 w 161"/>
                <a:gd name="T23" fmla="*/ 101 h 146"/>
                <a:gd name="T24" fmla="*/ 4 w 161"/>
                <a:gd name="T25" fmla="*/ 60 h 146"/>
                <a:gd name="T26" fmla="*/ 41 w 161"/>
                <a:gd name="T27" fmla="*/ 10 h 146"/>
                <a:gd name="T28" fmla="*/ 51 w 161"/>
                <a:gd name="T29" fmla="*/ 4 h 146"/>
                <a:gd name="T30" fmla="*/ 145 w 161"/>
                <a:gd name="T31" fmla="*/ 13 h 146"/>
                <a:gd name="T32" fmla="*/ 142 w 161"/>
                <a:gd name="T33" fmla="*/ 0 h 146"/>
                <a:gd name="T34" fmla="*/ 141 w 161"/>
                <a:gd name="T35" fmla="*/ 33 h 146"/>
                <a:gd name="T36" fmla="*/ 50 w 161"/>
                <a:gd name="T37" fmla="*/ 8 h 146"/>
                <a:gd name="T38" fmla="*/ 137 w 161"/>
                <a:gd name="T39" fmla="*/ 31 h 146"/>
                <a:gd name="T40" fmla="*/ 148 w 161"/>
                <a:gd name="T41" fmla="*/ 16 h 146"/>
                <a:gd name="T42" fmla="*/ 70 w 161"/>
                <a:gd name="T43" fmla="*/ 8 h 146"/>
                <a:gd name="T44" fmla="*/ 137 w 161"/>
                <a:gd name="T45" fmla="*/ 31 h 146"/>
                <a:gd name="T46" fmla="*/ 26 w 161"/>
                <a:gd name="T47" fmla="*/ 84 h 146"/>
                <a:gd name="T48" fmla="*/ 22 w 161"/>
                <a:gd name="T49" fmla="*/ 16 h 146"/>
                <a:gd name="T50" fmla="*/ 26 w 161"/>
                <a:gd name="T51" fmla="*/ 84 h 146"/>
                <a:gd name="T52" fmla="*/ 57 w 161"/>
                <a:gd name="T53" fmla="*/ 28 h 146"/>
                <a:gd name="T54" fmla="*/ 46 w 161"/>
                <a:gd name="T55" fmla="*/ 16 h 146"/>
                <a:gd name="T56" fmla="*/ 57 w 161"/>
                <a:gd name="T57" fmla="*/ 28 h 146"/>
                <a:gd name="T58" fmla="*/ 57 w 161"/>
                <a:gd name="T59" fmla="*/ 31 h 146"/>
                <a:gd name="T60" fmla="*/ 46 w 161"/>
                <a:gd name="T61" fmla="*/ 28 h 146"/>
                <a:gd name="T62" fmla="*/ 57 w 161"/>
                <a:gd name="T63" fmla="*/ 31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61" h="146">
                  <a:moveTo>
                    <a:pt x="50" y="8"/>
                  </a:moveTo>
                  <a:cubicBezTo>
                    <a:pt x="55" y="14"/>
                    <a:pt x="53" y="20"/>
                    <a:pt x="60" y="25"/>
                  </a:cubicBezTo>
                  <a:cubicBezTo>
                    <a:pt x="62" y="23"/>
                    <a:pt x="58" y="18"/>
                    <a:pt x="54" y="17"/>
                  </a:cubicBezTo>
                  <a:cubicBezTo>
                    <a:pt x="64" y="13"/>
                    <a:pt x="65" y="25"/>
                    <a:pt x="63" y="34"/>
                  </a:cubicBezTo>
                  <a:cubicBezTo>
                    <a:pt x="59" y="36"/>
                    <a:pt x="55" y="37"/>
                    <a:pt x="49" y="37"/>
                  </a:cubicBezTo>
                  <a:cubicBezTo>
                    <a:pt x="43" y="31"/>
                    <a:pt x="43" y="19"/>
                    <a:pt x="41" y="13"/>
                  </a:cubicBezTo>
                  <a:cubicBezTo>
                    <a:pt x="14" y="14"/>
                    <a:pt x="9" y="41"/>
                    <a:pt x="16" y="62"/>
                  </a:cubicBezTo>
                  <a:cubicBezTo>
                    <a:pt x="19" y="72"/>
                    <a:pt x="30" y="81"/>
                    <a:pt x="34" y="92"/>
                  </a:cubicBezTo>
                  <a:cubicBezTo>
                    <a:pt x="41" y="111"/>
                    <a:pt x="38" y="129"/>
                    <a:pt x="27" y="146"/>
                  </a:cubicBezTo>
                  <a:cubicBezTo>
                    <a:pt x="28" y="137"/>
                    <a:pt x="39" y="121"/>
                    <a:pt x="33" y="104"/>
                  </a:cubicBezTo>
                  <a:cubicBezTo>
                    <a:pt x="31" y="102"/>
                    <a:pt x="29" y="102"/>
                    <a:pt x="26" y="102"/>
                  </a:cubicBezTo>
                  <a:cubicBezTo>
                    <a:pt x="26" y="100"/>
                    <a:pt x="28" y="101"/>
                    <a:pt x="30" y="101"/>
                  </a:cubicBezTo>
                  <a:cubicBezTo>
                    <a:pt x="28" y="89"/>
                    <a:pt x="7" y="79"/>
                    <a:pt x="4" y="60"/>
                  </a:cubicBezTo>
                  <a:cubicBezTo>
                    <a:pt x="1" y="34"/>
                    <a:pt x="12" y="6"/>
                    <a:pt x="41" y="10"/>
                  </a:cubicBezTo>
                  <a:cubicBezTo>
                    <a:pt x="45" y="9"/>
                    <a:pt x="47" y="5"/>
                    <a:pt x="51" y="4"/>
                  </a:cubicBezTo>
                  <a:cubicBezTo>
                    <a:pt x="86" y="1"/>
                    <a:pt x="128" y="46"/>
                    <a:pt x="145" y="13"/>
                  </a:cubicBezTo>
                  <a:cubicBezTo>
                    <a:pt x="146" y="6"/>
                    <a:pt x="144" y="3"/>
                    <a:pt x="142" y="0"/>
                  </a:cubicBezTo>
                  <a:cubicBezTo>
                    <a:pt x="161" y="2"/>
                    <a:pt x="149" y="29"/>
                    <a:pt x="141" y="33"/>
                  </a:cubicBezTo>
                  <a:cubicBezTo>
                    <a:pt x="111" y="47"/>
                    <a:pt x="71" y="4"/>
                    <a:pt x="50" y="8"/>
                  </a:cubicBezTo>
                  <a:close/>
                  <a:moveTo>
                    <a:pt x="137" y="31"/>
                  </a:moveTo>
                  <a:cubicBezTo>
                    <a:pt x="142" y="29"/>
                    <a:pt x="151" y="17"/>
                    <a:pt x="148" y="16"/>
                  </a:cubicBezTo>
                  <a:cubicBezTo>
                    <a:pt x="130" y="43"/>
                    <a:pt x="93" y="14"/>
                    <a:pt x="70" y="8"/>
                  </a:cubicBezTo>
                  <a:cubicBezTo>
                    <a:pt x="87" y="21"/>
                    <a:pt x="105" y="33"/>
                    <a:pt x="137" y="31"/>
                  </a:cubicBezTo>
                  <a:close/>
                  <a:moveTo>
                    <a:pt x="26" y="84"/>
                  </a:moveTo>
                  <a:cubicBezTo>
                    <a:pt x="10" y="71"/>
                    <a:pt x="7" y="27"/>
                    <a:pt x="22" y="16"/>
                  </a:cubicBezTo>
                  <a:cubicBezTo>
                    <a:pt x="0" y="29"/>
                    <a:pt x="5" y="78"/>
                    <a:pt x="26" y="84"/>
                  </a:cubicBezTo>
                  <a:close/>
                  <a:moveTo>
                    <a:pt x="57" y="28"/>
                  </a:moveTo>
                  <a:cubicBezTo>
                    <a:pt x="55" y="22"/>
                    <a:pt x="53" y="16"/>
                    <a:pt x="46" y="16"/>
                  </a:cubicBezTo>
                  <a:cubicBezTo>
                    <a:pt x="46" y="23"/>
                    <a:pt x="50" y="27"/>
                    <a:pt x="57" y="28"/>
                  </a:cubicBezTo>
                  <a:close/>
                  <a:moveTo>
                    <a:pt x="57" y="31"/>
                  </a:moveTo>
                  <a:cubicBezTo>
                    <a:pt x="51" y="33"/>
                    <a:pt x="49" y="24"/>
                    <a:pt x="46" y="28"/>
                  </a:cubicBezTo>
                  <a:cubicBezTo>
                    <a:pt x="47" y="31"/>
                    <a:pt x="56" y="40"/>
                    <a:pt x="57" y="31"/>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120" name="Freeform 48"/>
            <p:cNvSpPr>
              <a:spLocks noEditPoints="1"/>
            </p:cNvSpPr>
            <p:nvPr/>
          </p:nvSpPr>
          <p:spPr bwMode="auto">
            <a:xfrm>
              <a:off x="903288" y="3313113"/>
              <a:ext cx="336550" cy="338138"/>
            </a:xfrm>
            <a:custGeom>
              <a:avLst/>
              <a:gdLst>
                <a:gd name="T0" fmla="*/ 81 w 150"/>
                <a:gd name="T1" fmla="*/ 22 h 150"/>
                <a:gd name="T2" fmla="*/ 52 w 150"/>
                <a:gd name="T3" fmla="*/ 17 h 150"/>
                <a:gd name="T4" fmla="*/ 60 w 150"/>
                <a:gd name="T5" fmla="*/ 35 h 150"/>
                <a:gd name="T6" fmla="*/ 45 w 150"/>
                <a:gd name="T7" fmla="*/ 39 h 150"/>
                <a:gd name="T8" fmla="*/ 39 w 150"/>
                <a:gd name="T9" fmla="*/ 20 h 150"/>
                <a:gd name="T10" fmla="*/ 14 w 150"/>
                <a:gd name="T11" fmla="*/ 63 h 150"/>
                <a:gd name="T12" fmla="*/ 25 w 150"/>
                <a:gd name="T13" fmla="*/ 148 h 150"/>
                <a:gd name="T14" fmla="*/ 26 w 150"/>
                <a:gd name="T15" fmla="*/ 137 h 150"/>
                <a:gd name="T16" fmla="*/ 23 w 150"/>
                <a:gd name="T17" fmla="*/ 104 h 150"/>
                <a:gd name="T18" fmla="*/ 26 w 150"/>
                <a:gd name="T19" fmla="*/ 101 h 150"/>
                <a:gd name="T20" fmla="*/ 1 w 150"/>
                <a:gd name="T21" fmla="*/ 61 h 150"/>
                <a:gd name="T22" fmla="*/ 38 w 150"/>
                <a:gd name="T23" fmla="*/ 10 h 150"/>
                <a:gd name="T24" fmla="*/ 91 w 150"/>
                <a:gd name="T25" fmla="*/ 16 h 150"/>
                <a:gd name="T26" fmla="*/ 139 w 150"/>
                <a:gd name="T27" fmla="*/ 2 h 150"/>
                <a:gd name="T28" fmla="*/ 150 w 150"/>
                <a:gd name="T29" fmla="*/ 12 h 150"/>
                <a:gd name="T30" fmla="*/ 82 w 150"/>
                <a:gd name="T31" fmla="*/ 20 h 150"/>
                <a:gd name="T32" fmla="*/ 141 w 150"/>
                <a:gd name="T33" fmla="*/ 2 h 150"/>
                <a:gd name="T34" fmla="*/ 143 w 150"/>
                <a:gd name="T35" fmla="*/ 14 h 150"/>
                <a:gd name="T36" fmla="*/ 44 w 150"/>
                <a:gd name="T37" fmla="*/ 9 h 150"/>
                <a:gd name="T38" fmla="*/ 38 w 150"/>
                <a:gd name="T39" fmla="*/ 12 h 150"/>
                <a:gd name="T40" fmla="*/ 2 w 150"/>
                <a:gd name="T41" fmla="*/ 60 h 150"/>
                <a:gd name="T42" fmla="*/ 28 w 150"/>
                <a:gd name="T43" fmla="*/ 102 h 150"/>
                <a:gd name="T44" fmla="*/ 30 w 150"/>
                <a:gd name="T45" fmla="*/ 104 h 150"/>
                <a:gd name="T46" fmla="*/ 32 w 150"/>
                <a:gd name="T47" fmla="*/ 116 h 150"/>
                <a:gd name="T48" fmla="*/ 31 w 150"/>
                <a:gd name="T49" fmla="*/ 93 h 150"/>
                <a:gd name="T50" fmla="*/ 11 w 150"/>
                <a:gd name="T51" fmla="*/ 61 h 150"/>
                <a:gd name="T52" fmla="*/ 23 w 150"/>
                <a:gd name="T53" fmla="*/ 85 h 150"/>
                <a:gd name="T54" fmla="*/ 19 w 150"/>
                <a:gd name="T55" fmla="*/ 17 h 150"/>
                <a:gd name="T56" fmla="*/ 39 w 150"/>
                <a:gd name="T57" fmla="*/ 13 h 150"/>
                <a:gd name="T58" fmla="*/ 42 w 150"/>
                <a:gd name="T59" fmla="*/ 29 h 150"/>
                <a:gd name="T60" fmla="*/ 48 w 150"/>
                <a:gd name="T61" fmla="*/ 29 h 150"/>
                <a:gd name="T62" fmla="*/ 55 w 150"/>
                <a:gd name="T63" fmla="*/ 32 h 150"/>
                <a:gd name="T64" fmla="*/ 42 w 150"/>
                <a:gd name="T65" fmla="*/ 30 h 150"/>
                <a:gd name="T66" fmla="*/ 60 w 150"/>
                <a:gd name="T67" fmla="*/ 27 h 150"/>
                <a:gd name="T68" fmla="*/ 58 w 150"/>
                <a:gd name="T69" fmla="*/ 25 h 150"/>
                <a:gd name="T70" fmla="*/ 56 w 150"/>
                <a:gd name="T71" fmla="*/ 27 h 150"/>
                <a:gd name="T72" fmla="*/ 50 w 150"/>
                <a:gd name="T73" fmla="*/ 18 h 150"/>
                <a:gd name="T74" fmla="*/ 45 w 150"/>
                <a:gd name="T75" fmla="*/ 9 h 150"/>
                <a:gd name="T76" fmla="*/ 57 w 150"/>
                <a:gd name="T77" fmla="*/ 25 h 150"/>
                <a:gd name="T78" fmla="*/ 53 w 150"/>
                <a:gd name="T79" fmla="*/ 33 h 150"/>
                <a:gd name="T80" fmla="*/ 44 w 150"/>
                <a:gd name="T81" fmla="*/ 29 h 150"/>
                <a:gd name="T82" fmla="*/ 8 w 150"/>
                <a:gd name="T83" fmla="*/ 46 h 150"/>
                <a:gd name="T84" fmla="*/ 146 w 150"/>
                <a:gd name="T85" fmla="*/ 18 h 150"/>
                <a:gd name="T86" fmla="*/ 134 w 150"/>
                <a:gd name="T87" fmla="*/ 33 h 150"/>
                <a:gd name="T88" fmla="*/ 67 w 150"/>
                <a:gd name="T89" fmla="*/ 9 h 150"/>
                <a:gd name="T90" fmla="*/ 145 w 150"/>
                <a:gd name="T91" fmla="*/ 16 h 150"/>
                <a:gd name="T92" fmla="*/ 133 w 150"/>
                <a:gd name="T93" fmla="*/ 31 h 150"/>
                <a:gd name="T94" fmla="*/ 71 w 150"/>
                <a:gd name="T95" fmla="*/ 11 h 150"/>
                <a:gd name="T96" fmla="*/ 54 w 150"/>
                <a:gd name="T97" fmla="*/ 30 h 150"/>
                <a:gd name="T98" fmla="*/ 43 w 150"/>
                <a:gd name="T99" fmla="*/ 16 h 150"/>
                <a:gd name="T100" fmla="*/ 43 w 150"/>
                <a:gd name="T101" fmla="*/ 17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50" h="150">
                  <a:moveTo>
                    <a:pt x="150" y="12"/>
                  </a:moveTo>
                  <a:cubicBezTo>
                    <a:pt x="150" y="20"/>
                    <a:pt x="143" y="32"/>
                    <a:pt x="138" y="34"/>
                  </a:cubicBezTo>
                  <a:cubicBezTo>
                    <a:pt x="120" y="43"/>
                    <a:pt x="99" y="32"/>
                    <a:pt x="81" y="22"/>
                  </a:cubicBezTo>
                  <a:cubicBezTo>
                    <a:pt x="69" y="15"/>
                    <a:pt x="57" y="9"/>
                    <a:pt x="48" y="10"/>
                  </a:cubicBezTo>
                  <a:cubicBezTo>
                    <a:pt x="50" y="12"/>
                    <a:pt x="51" y="15"/>
                    <a:pt x="52" y="17"/>
                  </a:cubicBezTo>
                  <a:cubicBezTo>
                    <a:pt x="52" y="17"/>
                    <a:pt x="52" y="17"/>
                    <a:pt x="52" y="17"/>
                  </a:cubicBezTo>
                  <a:cubicBezTo>
                    <a:pt x="54" y="16"/>
                    <a:pt x="56" y="16"/>
                    <a:pt x="58" y="17"/>
                  </a:cubicBezTo>
                  <a:cubicBezTo>
                    <a:pt x="61" y="19"/>
                    <a:pt x="61" y="24"/>
                    <a:pt x="61" y="27"/>
                  </a:cubicBezTo>
                  <a:cubicBezTo>
                    <a:pt x="61" y="30"/>
                    <a:pt x="61" y="33"/>
                    <a:pt x="60" y="35"/>
                  </a:cubicBezTo>
                  <a:cubicBezTo>
                    <a:pt x="60" y="35"/>
                    <a:pt x="60" y="35"/>
                    <a:pt x="60" y="35"/>
                  </a:cubicBezTo>
                  <a:cubicBezTo>
                    <a:pt x="60" y="36"/>
                    <a:pt x="60" y="36"/>
                    <a:pt x="60" y="36"/>
                  </a:cubicBezTo>
                  <a:cubicBezTo>
                    <a:pt x="57" y="38"/>
                    <a:pt x="52" y="39"/>
                    <a:pt x="45" y="39"/>
                  </a:cubicBezTo>
                  <a:cubicBezTo>
                    <a:pt x="45" y="39"/>
                    <a:pt x="45" y="39"/>
                    <a:pt x="45" y="39"/>
                  </a:cubicBezTo>
                  <a:cubicBezTo>
                    <a:pt x="45" y="38"/>
                    <a:pt x="45" y="38"/>
                    <a:pt x="45" y="38"/>
                  </a:cubicBezTo>
                  <a:cubicBezTo>
                    <a:pt x="41" y="34"/>
                    <a:pt x="40" y="26"/>
                    <a:pt x="39" y="20"/>
                  </a:cubicBezTo>
                  <a:cubicBezTo>
                    <a:pt x="39" y="18"/>
                    <a:pt x="38" y="16"/>
                    <a:pt x="38" y="14"/>
                  </a:cubicBezTo>
                  <a:cubicBezTo>
                    <a:pt x="21" y="15"/>
                    <a:pt x="11" y="27"/>
                    <a:pt x="11" y="47"/>
                  </a:cubicBezTo>
                  <a:cubicBezTo>
                    <a:pt x="11" y="52"/>
                    <a:pt x="12" y="58"/>
                    <a:pt x="14" y="63"/>
                  </a:cubicBezTo>
                  <a:cubicBezTo>
                    <a:pt x="15" y="68"/>
                    <a:pt x="18" y="72"/>
                    <a:pt x="22" y="77"/>
                  </a:cubicBezTo>
                  <a:cubicBezTo>
                    <a:pt x="26" y="82"/>
                    <a:pt x="30" y="87"/>
                    <a:pt x="32" y="93"/>
                  </a:cubicBezTo>
                  <a:cubicBezTo>
                    <a:pt x="39" y="111"/>
                    <a:pt x="36" y="130"/>
                    <a:pt x="25" y="148"/>
                  </a:cubicBezTo>
                  <a:cubicBezTo>
                    <a:pt x="23" y="150"/>
                    <a:pt x="23" y="150"/>
                    <a:pt x="23" y="150"/>
                  </a:cubicBezTo>
                  <a:cubicBezTo>
                    <a:pt x="23" y="147"/>
                    <a:pt x="23" y="147"/>
                    <a:pt x="23" y="147"/>
                  </a:cubicBezTo>
                  <a:cubicBezTo>
                    <a:pt x="24" y="144"/>
                    <a:pt x="25" y="141"/>
                    <a:pt x="26" y="137"/>
                  </a:cubicBezTo>
                  <a:cubicBezTo>
                    <a:pt x="28" y="131"/>
                    <a:pt x="31" y="123"/>
                    <a:pt x="31" y="116"/>
                  </a:cubicBezTo>
                  <a:cubicBezTo>
                    <a:pt x="31" y="112"/>
                    <a:pt x="30" y="108"/>
                    <a:pt x="29" y="105"/>
                  </a:cubicBezTo>
                  <a:cubicBezTo>
                    <a:pt x="28" y="104"/>
                    <a:pt x="26" y="104"/>
                    <a:pt x="23" y="104"/>
                  </a:cubicBezTo>
                  <a:cubicBezTo>
                    <a:pt x="22" y="104"/>
                    <a:pt x="22" y="104"/>
                    <a:pt x="22" y="104"/>
                  </a:cubicBezTo>
                  <a:cubicBezTo>
                    <a:pt x="22" y="103"/>
                    <a:pt x="22" y="103"/>
                    <a:pt x="22" y="103"/>
                  </a:cubicBezTo>
                  <a:cubicBezTo>
                    <a:pt x="22" y="101"/>
                    <a:pt x="24" y="101"/>
                    <a:pt x="26" y="101"/>
                  </a:cubicBezTo>
                  <a:cubicBezTo>
                    <a:pt x="26" y="101"/>
                    <a:pt x="26" y="101"/>
                    <a:pt x="26" y="101"/>
                  </a:cubicBezTo>
                  <a:cubicBezTo>
                    <a:pt x="25" y="97"/>
                    <a:pt x="21" y="93"/>
                    <a:pt x="17" y="88"/>
                  </a:cubicBezTo>
                  <a:cubicBezTo>
                    <a:pt x="10" y="81"/>
                    <a:pt x="2" y="72"/>
                    <a:pt x="1" y="61"/>
                  </a:cubicBezTo>
                  <a:cubicBezTo>
                    <a:pt x="0" y="58"/>
                    <a:pt x="0" y="55"/>
                    <a:pt x="0" y="52"/>
                  </a:cubicBezTo>
                  <a:cubicBezTo>
                    <a:pt x="0" y="37"/>
                    <a:pt x="5" y="24"/>
                    <a:pt x="13" y="17"/>
                  </a:cubicBezTo>
                  <a:cubicBezTo>
                    <a:pt x="20" y="11"/>
                    <a:pt x="28" y="9"/>
                    <a:pt x="38" y="10"/>
                  </a:cubicBezTo>
                  <a:cubicBezTo>
                    <a:pt x="40" y="10"/>
                    <a:pt x="41" y="9"/>
                    <a:pt x="43" y="7"/>
                  </a:cubicBezTo>
                  <a:cubicBezTo>
                    <a:pt x="44" y="6"/>
                    <a:pt x="46" y="5"/>
                    <a:pt x="48" y="4"/>
                  </a:cubicBezTo>
                  <a:cubicBezTo>
                    <a:pt x="62" y="3"/>
                    <a:pt x="77" y="9"/>
                    <a:pt x="91" y="16"/>
                  </a:cubicBezTo>
                  <a:cubicBezTo>
                    <a:pt x="113" y="25"/>
                    <a:pt x="131" y="33"/>
                    <a:pt x="141" y="13"/>
                  </a:cubicBezTo>
                  <a:cubicBezTo>
                    <a:pt x="142" y="12"/>
                    <a:pt x="142" y="11"/>
                    <a:pt x="142" y="10"/>
                  </a:cubicBezTo>
                  <a:cubicBezTo>
                    <a:pt x="142" y="7"/>
                    <a:pt x="140" y="4"/>
                    <a:pt x="139" y="2"/>
                  </a:cubicBezTo>
                  <a:cubicBezTo>
                    <a:pt x="138" y="0"/>
                    <a:pt x="138" y="0"/>
                    <a:pt x="138" y="0"/>
                  </a:cubicBezTo>
                  <a:cubicBezTo>
                    <a:pt x="139" y="0"/>
                    <a:pt x="139" y="0"/>
                    <a:pt x="139" y="0"/>
                  </a:cubicBezTo>
                  <a:cubicBezTo>
                    <a:pt x="146" y="1"/>
                    <a:pt x="150" y="5"/>
                    <a:pt x="150" y="12"/>
                  </a:cubicBezTo>
                  <a:close/>
                  <a:moveTo>
                    <a:pt x="45" y="9"/>
                  </a:moveTo>
                  <a:cubicBezTo>
                    <a:pt x="47" y="9"/>
                    <a:pt x="47" y="9"/>
                    <a:pt x="47" y="9"/>
                  </a:cubicBezTo>
                  <a:cubicBezTo>
                    <a:pt x="56" y="7"/>
                    <a:pt x="68" y="13"/>
                    <a:pt x="82" y="20"/>
                  </a:cubicBezTo>
                  <a:cubicBezTo>
                    <a:pt x="100" y="30"/>
                    <a:pt x="120" y="41"/>
                    <a:pt x="138" y="33"/>
                  </a:cubicBezTo>
                  <a:cubicBezTo>
                    <a:pt x="142" y="31"/>
                    <a:pt x="148" y="20"/>
                    <a:pt x="148" y="12"/>
                  </a:cubicBezTo>
                  <a:cubicBezTo>
                    <a:pt x="148" y="8"/>
                    <a:pt x="147" y="3"/>
                    <a:pt x="141" y="2"/>
                  </a:cubicBezTo>
                  <a:cubicBezTo>
                    <a:pt x="142" y="4"/>
                    <a:pt x="143" y="7"/>
                    <a:pt x="143" y="10"/>
                  </a:cubicBezTo>
                  <a:cubicBezTo>
                    <a:pt x="143" y="11"/>
                    <a:pt x="143" y="13"/>
                    <a:pt x="143" y="14"/>
                  </a:cubicBezTo>
                  <a:cubicBezTo>
                    <a:pt x="143" y="14"/>
                    <a:pt x="143" y="14"/>
                    <a:pt x="143" y="14"/>
                  </a:cubicBezTo>
                  <a:cubicBezTo>
                    <a:pt x="132" y="35"/>
                    <a:pt x="112" y="26"/>
                    <a:pt x="91" y="17"/>
                  </a:cubicBezTo>
                  <a:cubicBezTo>
                    <a:pt x="76" y="11"/>
                    <a:pt x="62" y="5"/>
                    <a:pt x="48" y="6"/>
                  </a:cubicBezTo>
                  <a:cubicBezTo>
                    <a:pt x="46" y="6"/>
                    <a:pt x="45" y="7"/>
                    <a:pt x="44" y="9"/>
                  </a:cubicBezTo>
                  <a:cubicBezTo>
                    <a:pt x="42" y="10"/>
                    <a:pt x="41" y="11"/>
                    <a:pt x="39" y="12"/>
                  </a:cubicBezTo>
                  <a:cubicBezTo>
                    <a:pt x="38" y="12"/>
                    <a:pt x="38" y="12"/>
                    <a:pt x="38" y="12"/>
                  </a:cubicBezTo>
                  <a:cubicBezTo>
                    <a:pt x="38" y="12"/>
                    <a:pt x="38" y="12"/>
                    <a:pt x="38" y="12"/>
                  </a:cubicBezTo>
                  <a:cubicBezTo>
                    <a:pt x="29" y="10"/>
                    <a:pt x="20" y="13"/>
                    <a:pt x="14" y="18"/>
                  </a:cubicBezTo>
                  <a:cubicBezTo>
                    <a:pt x="6" y="25"/>
                    <a:pt x="2" y="37"/>
                    <a:pt x="2" y="52"/>
                  </a:cubicBezTo>
                  <a:cubicBezTo>
                    <a:pt x="2" y="55"/>
                    <a:pt x="2" y="58"/>
                    <a:pt x="2" y="60"/>
                  </a:cubicBezTo>
                  <a:cubicBezTo>
                    <a:pt x="4" y="72"/>
                    <a:pt x="11" y="80"/>
                    <a:pt x="18" y="87"/>
                  </a:cubicBezTo>
                  <a:cubicBezTo>
                    <a:pt x="23" y="92"/>
                    <a:pt x="27" y="97"/>
                    <a:pt x="28" y="102"/>
                  </a:cubicBezTo>
                  <a:cubicBezTo>
                    <a:pt x="28" y="102"/>
                    <a:pt x="28" y="102"/>
                    <a:pt x="28" y="102"/>
                  </a:cubicBezTo>
                  <a:cubicBezTo>
                    <a:pt x="27" y="102"/>
                    <a:pt x="27" y="102"/>
                    <a:pt x="27" y="102"/>
                  </a:cubicBezTo>
                  <a:cubicBezTo>
                    <a:pt x="27" y="102"/>
                    <a:pt x="27" y="102"/>
                    <a:pt x="27" y="102"/>
                  </a:cubicBezTo>
                  <a:cubicBezTo>
                    <a:pt x="28" y="103"/>
                    <a:pt x="29" y="103"/>
                    <a:pt x="30" y="104"/>
                  </a:cubicBezTo>
                  <a:cubicBezTo>
                    <a:pt x="31" y="104"/>
                    <a:pt x="31" y="104"/>
                    <a:pt x="31" y="104"/>
                  </a:cubicBezTo>
                  <a:cubicBezTo>
                    <a:pt x="31" y="104"/>
                    <a:pt x="31" y="104"/>
                    <a:pt x="31" y="104"/>
                  </a:cubicBezTo>
                  <a:cubicBezTo>
                    <a:pt x="32" y="108"/>
                    <a:pt x="32" y="112"/>
                    <a:pt x="32" y="116"/>
                  </a:cubicBezTo>
                  <a:cubicBezTo>
                    <a:pt x="32" y="124"/>
                    <a:pt x="30" y="131"/>
                    <a:pt x="28" y="138"/>
                  </a:cubicBezTo>
                  <a:cubicBezTo>
                    <a:pt x="27" y="140"/>
                    <a:pt x="26" y="141"/>
                    <a:pt x="26" y="143"/>
                  </a:cubicBezTo>
                  <a:cubicBezTo>
                    <a:pt x="35" y="127"/>
                    <a:pt x="37" y="110"/>
                    <a:pt x="31" y="93"/>
                  </a:cubicBezTo>
                  <a:cubicBezTo>
                    <a:pt x="28" y="88"/>
                    <a:pt x="25" y="83"/>
                    <a:pt x="21" y="78"/>
                  </a:cubicBezTo>
                  <a:cubicBezTo>
                    <a:pt x="17" y="73"/>
                    <a:pt x="14" y="69"/>
                    <a:pt x="12" y="64"/>
                  </a:cubicBezTo>
                  <a:cubicBezTo>
                    <a:pt x="12" y="63"/>
                    <a:pt x="12" y="62"/>
                    <a:pt x="11" y="61"/>
                  </a:cubicBezTo>
                  <a:cubicBezTo>
                    <a:pt x="13" y="71"/>
                    <a:pt x="17" y="79"/>
                    <a:pt x="23" y="84"/>
                  </a:cubicBezTo>
                  <a:cubicBezTo>
                    <a:pt x="26" y="86"/>
                    <a:pt x="26" y="86"/>
                    <a:pt x="26" y="86"/>
                  </a:cubicBezTo>
                  <a:cubicBezTo>
                    <a:pt x="23" y="85"/>
                    <a:pt x="23" y="85"/>
                    <a:pt x="23" y="85"/>
                  </a:cubicBezTo>
                  <a:cubicBezTo>
                    <a:pt x="10" y="82"/>
                    <a:pt x="4" y="64"/>
                    <a:pt x="4" y="49"/>
                  </a:cubicBezTo>
                  <a:cubicBezTo>
                    <a:pt x="4" y="34"/>
                    <a:pt x="9" y="21"/>
                    <a:pt x="18" y="16"/>
                  </a:cubicBezTo>
                  <a:cubicBezTo>
                    <a:pt x="19" y="17"/>
                    <a:pt x="19" y="17"/>
                    <a:pt x="19" y="17"/>
                  </a:cubicBezTo>
                  <a:cubicBezTo>
                    <a:pt x="15" y="21"/>
                    <a:pt x="12" y="28"/>
                    <a:pt x="10" y="37"/>
                  </a:cubicBezTo>
                  <a:cubicBezTo>
                    <a:pt x="13" y="22"/>
                    <a:pt x="23" y="14"/>
                    <a:pt x="38" y="13"/>
                  </a:cubicBezTo>
                  <a:cubicBezTo>
                    <a:pt x="39" y="13"/>
                    <a:pt x="39" y="13"/>
                    <a:pt x="39" y="13"/>
                  </a:cubicBezTo>
                  <a:cubicBezTo>
                    <a:pt x="39" y="13"/>
                    <a:pt x="39" y="13"/>
                    <a:pt x="39" y="13"/>
                  </a:cubicBezTo>
                  <a:cubicBezTo>
                    <a:pt x="40" y="15"/>
                    <a:pt x="40" y="18"/>
                    <a:pt x="40" y="20"/>
                  </a:cubicBezTo>
                  <a:cubicBezTo>
                    <a:pt x="41" y="23"/>
                    <a:pt x="41" y="26"/>
                    <a:pt x="42" y="29"/>
                  </a:cubicBezTo>
                  <a:cubicBezTo>
                    <a:pt x="42" y="29"/>
                    <a:pt x="42" y="29"/>
                    <a:pt x="42" y="29"/>
                  </a:cubicBezTo>
                  <a:cubicBezTo>
                    <a:pt x="43" y="28"/>
                    <a:pt x="44" y="27"/>
                    <a:pt x="44" y="27"/>
                  </a:cubicBezTo>
                  <a:cubicBezTo>
                    <a:pt x="46" y="27"/>
                    <a:pt x="47" y="28"/>
                    <a:pt x="48" y="29"/>
                  </a:cubicBezTo>
                  <a:cubicBezTo>
                    <a:pt x="50" y="31"/>
                    <a:pt x="52" y="32"/>
                    <a:pt x="54" y="31"/>
                  </a:cubicBezTo>
                  <a:cubicBezTo>
                    <a:pt x="55" y="31"/>
                    <a:pt x="55" y="31"/>
                    <a:pt x="55" y="31"/>
                  </a:cubicBezTo>
                  <a:cubicBezTo>
                    <a:pt x="55" y="32"/>
                    <a:pt x="55" y="32"/>
                    <a:pt x="55" y="32"/>
                  </a:cubicBezTo>
                  <a:cubicBezTo>
                    <a:pt x="54" y="35"/>
                    <a:pt x="53" y="36"/>
                    <a:pt x="52" y="37"/>
                  </a:cubicBezTo>
                  <a:cubicBezTo>
                    <a:pt x="48" y="38"/>
                    <a:pt x="43" y="32"/>
                    <a:pt x="42" y="30"/>
                  </a:cubicBezTo>
                  <a:cubicBezTo>
                    <a:pt x="42" y="30"/>
                    <a:pt x="42" y="30"/>
                    <a:pt x="42" y="30"/>
                  </a:cubicBezTo>
                  <a:cubicBezTo>
                    <a:pt x="43" y="33"/>
                    <a:pt x="44" y="35"/>
                    <a:pt x="46" y="37"/>
                  </a:cubicBezTo>
                  <a:cubicBezTo>
                    <a:pt x="52" y="38"/>
                    <a:pt x="56" y="37"/>
                    <a:pt x="59" y="35"/>
                  </a:cubicBezTo>
                  <a:cubicBezTo>
                    <a:pt x="60" y="32"/>
                    <a:pt x="60" y="30"/>
                    <a:pt x="60" y="27"/>
                  </a:cubicBezTo>
                  <a:cubicBezTo>
                    <a:pt x="60" y="23"/>
                    <a:pt x="59" y="20"/>
                    <a:pt x="57" y="18"/>
                  </a:cubicBezTo>
                  <a:cubicBezTo>
                    <a:pt x="56" y="18"/>
                    <a:pt x="55" y="18"/>
                    <a:pt x="53" y="18"/>
                  </a:cubicBezTo>
                  <a:cubicBezTo>
                    <a:pt x="56" y="19"/>
                    <a:pt x="58" y="22"/>
                    <a:pt x="58" y="25"/>
                  </a:cubicBezTo>
                  <a:cubicBezTo>
                    <a:pt x="58" y="26"/>
                    <a:pt x="58" y="26"/>
                    <a:pt x="57" y="27"/>
                  </a:cubicBezTo>
                  <a:cubicBezTo>
                    <a:pt x="57" y="27"/>
                    <a:pt x="57" y="27"/>
                    <a:pt x="57" y="27"/>
                  </a:cubicBezTo>
                  <a:cubicBezTo>
                    <a:pt x="56" y="27"/>
                    <a:pt x="56" y="27"/>
                    <a:pt x="56" y="27"/>
                  </a:cubicBezTo>
                  <a:cubicBezTo>
                    <a:pt x="53" y="24"/>
                    <a:pt x="52" y="21"/>
                    <a:pt x="51" y="19"/>
                  </a:cubicBezTo>
                  <a:cubicBezTo>
                    <a:pt x="49" y="18"/>
                    <a:pt x="49" y="18"/>
                    <a:pt x="49" y="18"/>
                  </a:cubicBezTo>
                  <a:cubicBezTo>
                    <a:pt x="50" y="18"/>
                    <a:pt x="50" y="18"/>
                    <a:pt x="50" y="18"/>
                  </a:cubicBezTo>
                  <a:cubicBezTo>
                    <a:pt x="50" y="17"/>
                    <a:pt x="50" y="17"/>
                    <a:pt x="50" y="17"/>
                  </a:cubicBezTo>
                  <a:cubicBezTo>
                    <a:pt x="49" y="15"/>
                    <a:pt x="49" y="12"/>
                    <a:pt x="46" y="10"/>
                  </a:cubicBezTo>
                  <a:lnTo>
                    <a:pt x="45" y="9"/>
                  </a:lnTo>
                  <a:close/>
                  <a:moveTo>
                    <a:pt x="57" y="25"/>
                  </a:moveTo>
                  <a:cubicBezTo>
                    <a:pt x="57" y="24"/>
                    <a:pt x="55" y="21"/>
                    <a:pt x="53" y="19"/>
                  </a:cubicBezTo>
                  <a:cubicBezTo>
                    <a:pt x="53" y="21"/>
                    <a:pt x="54" y="23"/>
                    <a:pt x="57" y="25"/>
                  </a:cubicBezTo>
                  <a:close/>
                  <a:moveTo>
                    <a:pt x="44" y="29"/>
                  </a:moveTo>
                  <a:cubicBezTo>
                    <a:pt x="45" y="32"/>
                    <a:pt x="49" y="36"/>
                    <a:pt x="51" y="35"/>
                  </a:cubicBezTo>
                  <a:cubicBezTo>
                    <a:pt x="52" y="35"/>
                    <a:pt x="53" y="34"/>
                    <a:pt x="53" y="33"/>
                  </a:cubicBezTo>
                  <a:cubicBezTo>
                    <a:pt x="51" y="33"/>
                    <a:pt x="49" y="32"/>
                    <a:pt x="47" y="30"/>
                  </a:cubicBezTo>
                  <a:cubicBezTo>
                    <a:pt x="46" y="30"/>
                    <a:pt x="45" y="29"/>
                    <a:pt x="45" y="29"/>
                  </a:cubicBezTo>
                  <a:cubicBezTo>
                    <a:pt x="44" y="29"/>
                    <a:pt x="44" y="29"/>
                    <a:pt x="44" y="29"/>
                  </a:cubicBezTo>
                  <a:close/>
                  <a:moveTo>
                    <a:pt x="5" y="49"/>
                  </a:moveTo>
                  <a:cubicBezTo>
                    <a:pt x="5" y="62"/>
                    <a:pt x="10" y="77"/>
                    <a:pt x="19" y="82"/>
                  </a:cubicBezTo>
                  <a:cubicBezTo>
                    <a:pt x="12" y="74"/>
                    <a:pt x="8" y="58"/>
                    <a:pt x="8" y="46"/>
                  </a:cubicBezTo>
                  <a:cubicBezTo>
                    <a:pt x="8" y="36"/>
                    <a:pt x="10" y="28"/>
                    <a:pt x="13" y="22"/>
                  </a:cubicBezTo>
                  <a:cubicBezTo>
                    <a:pt x="8" y="29"/>
                    <a:pt x="5" y="38"/>
                    <a:pt x="5" y="49"/>
                  </a:cubicBezTo>
                  <a:close/>
                  <a:moveTo>
                    <a:pt x="146" y="18"/>
                  </a:moveTo>
                  <a:cubicBezTo>
                    <a:pt x="146" y="18"/>
                    <a:pt x="146" y="18"/>
                    <a:pt x="146" y="18"/>
                  </a:cubicBezTo>
                  <a:cubicBezTo>
                    <a:pt x="146" y="21"/>
                    <a:pt x="139" y="31"/>
                    <a:pt x="134" y="33"/>
                  </a:cubicBezTo>
                  <a:cubicBezTo>
                    <a:pt x="134" y="33"/>
                    <a:pt x="134" y="33"/>
                    <a:pt x="134" y="33"/>
                  </a:cubicBezTo>
                  <a:cubicBezTo>
                    <a:pt x="103" y="35"/>
                    <a:pt x="85" y="24"/>
                    <a:pt x="66" y="10"/>
                  </a:cubicBezTo>
                  <a:cubicBezTo>
                    <a:pt x="63" y="8"/>
                    <a:pt x="63" y="8"/>
                    <a:pt x="63" y="8"/>
                  </a:cubicBezTo>
                  <a:cubicBezTo>
                    <a:pt x="67" y="9"/>
                    <a:pt x="67" y="9"/>
                    <a:pt x="67" y="9"/>
                  </a:cubicBezTo>
                  <a:cubicBezTo>
                    <a:pt x="73" y="10"/>
                    <a:pt x="80" y="13"/>
                    <a:pt x="88" y="17"/>
                  </a:cubicBezTo>
                  <a:cubicBezTo>
                    <a:pt x="108" y="26"/>
                    <a:pt x="131" y="36"/>
                    <a:pt x="144" y="16"/>
                  </a:cubicBezTo>
                  <a:cubicBezTo>
                    <a:pt x="145" y="16"/>
                    <a:pt x="145" y="16"/>
                    <a:pt x="145" y="16"/>
                  </a:cubicBezTo>
                  <a:cubicBezTo>
                    <a:pt x="145" y="16"/>
                    <a:pt x="145" y="16"/>
                    <a:pt x="145" y="16"/>
                  </a:cubicBezTo>
                  <a:cubicBezTo>
                    <a:pt x="146" y="16"/>
                    <a:pt x="146" y="16"/>
                    <a:pt x="146" y="18"/>
                  </a:cubicBezTo>
                  <a:close/>
                  <a:moveTo>
                    <a:pt x="133" y="31"/>
                  </a:moveTo>
                  <a:cubicBezTo>
                    <a:pt x="138" y="29"/>
                    <a:pt x="144" y="21"/>
                    <a:pt x="145" y="18"/>
                  </a:cubicBezTo>
                  <a:cubicBezTo>
                    <a:pt x="131" y="37"/>
                    <a:pt x="108" y="27"/>
                    <a:pt x="87" y="18"/>
                  </a:cubicBezTo>
                  <a:cubicBezTo>
                    <a:pt x="81" y="15"/>
                    <a:pt x="76" y="13"/>
                    <a:pt x="71" y="11"/>
                  </a:cubicBezTo>
                  <a:cubicBezTo>
                    <a:pt x="88" y="23"/>
                    <a:pt x="105" y="33"/>
                    <a:pt x="133" y="31"/>
                  </a:cubicBezTo>
                  <a:close/>
                  <a:moveTo>
                    <a:pt x="55" y="30"/>
                  </a:moveTo>
                  <a:cubicBezTo>
                    <a:pt x="54" y="30"/>
                    <a:pt x="54" y="30"/>
                    <a:pt x="54" y="30"/>
                  </a:cubicBezTo>
                  <a:cubicBezTo>
                    <a:pt x="47" y="29"/>
                    <a:pt x="42" y="25"/>
                    <a:pt x="42" y="17"/>
                  </a:cubicBezTo>
                  <a:cubicBezTo>
                    <a:pt x="42" y="16"/>
                    <a:pt x="42" y="16"/>
                    <a:pt x="42" y="16"/>
                  </a:cubicBezTo>
                  <a:cubicBezTo>
                    <a:pt x="43" y="16"/>
                    <a:pt x="43" y="16"/>
                    <a:pt x="43" y="16"/>
                  </a:cubicBezTo>
                  <a:cubicBezTo>
                    <a:pt x="50" y="17"/>
                    <a:pt x="53" y="23"/>
                    <a:pt x="55" y="29"/>
                  </a:cubicBezTo>
                  <a:lnTo>
                    <a:pt x="55" y="30"/>
                  </a:lnTo>
                  <a:close/>
                  <a:moveTo>
                    <a:pt x="43" y="17"/>
                  </a:moveTo>
                  <a:cubicBezTo>
                    <a:pt x="44" y="24"/>
                    <a:pt x="47" y="27"/>
                    <a:pt x="53" y="28"/>
                  </a:cubicBezTo>
                  <a:cubicBezTo>
                    <a:pt x="51" y="23"/>
                    <a:pt x="49" y="19"/>
                    <a:pt x="43" y="17"/>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121" name="Freeform 49"/>
            <p:cNvSpPr>
              <a:spLocks noEditPoints="1"/>
            </p:cNvSpPr>
            <p:nvPr/>
          </p:nvSpPr>
          <p:spPr bwMode="auto">
            <a:xfrm>
              <a:off x="4162425" y="3344863"/>
              <a:ext cx="334963" cy="328613"/>
            </a:xfrm>
            <a:custGeom>
              <a:avLst/>
              <a:gdLst>
                <a:gd name="T0" fmla="*/ 61 w 149"/>
                <a:gd name="T1" fmla="*/ 17 h 146"/>
                <a:gd name="T2" fmla="*/ 70 w 149"/>
                <a:gd name="T3" fmla="*/ 13 h 146"/>
                <a:gd name="T4" fmla="*/ 67 w 149"/>
                <a:gd name="T5" fmla="*/ 22 h 146"/>
                <a:gd name="T6" fmla="*/ 71 w 149"/>
                <a:gd name="T7" fmla="*/ 8 h 146"/>
                <a:gd name="T8" fmla="*/ 77 w 149"/>
                <a:gd name="T9" fmla="*/ 20 h 146"/>
                <a:gd name="T10" fmla="*/ 146 w 149"/>
                <a:gd name="T11" fmla="*/ 39 h 146"/>
                <a:gd name="T12" fmla="*/ 125 w 149"/>
                <a:gd name="T13" fmla="*/ 103 h 146"/>
                <a:gd name="T14" fmla="*/ 146 w 149"/>
                <a:gd name="T15" fmla="*/ 99 h 146"/>
                <a:gd name="T16" fmla="*/ 148 w 149"/>
                <a:gd name="T17" fmla="*/ 120 h 146"/>
                <a:gd name="T18" fmla="*/ 129 w 149"/>
                <a:gd name="T19" fmla="*/ 119 h 146"/>
                <a:gd name="T20" fmla="*/ 141 w 149"/>
                <a:gd name="T21" fmla="*/ 143 h 146"/>
                <a:gd name="T22" fmla="*/ 124 w 149"/>
                <a:gd name="T23" fmla="*/ 108 h 146"/>
                <a:gd name="T24" fmla="*/ 121 w 149"/>
                <a:gd name="T25" fmla="*/ 76 h 146"/>
                <a:gd name="T26" fmla="*/ 132 w 149"/>
                <a:gd name="T27" fmla="*/ 18 h 146"/>
                <a:gd name="T28" fmla="*/ 46 w 149"/>
                <a:gd name="T29" fmla="*/ 31 h 146"/>
                <a:gd name="T30" fmla="*/ 0 w 149"/>
                <a:gd name="T31" fmla="*/ 27 h 146"/>
                <a:gd name="T32" fmla="*/ 60 w 149"/>
                <a:gd name="T33" fmla="*/ 24 h 146"/>
                <a:gd name="T34" fmla="*/ 58 w 149"/>
                <a:gd name="T35" fmla="*/ 11 h 146"/>
                <a:gd name="T36" fmla="*/ 68 w 149"/>
                <a:gd name="T37" fmla="*/ 8 h 146"/>
                <a:gd name="T38" fmla="*/ 61 w 149"/>
                <a:gd name="T39" fmla="*/ 17 h 146"/>
                <a:gd name="T40" fmla="*/ 58 w 149"/>
                <a:gd name="T41" fmla="*/ 27 h 146"/>
                <a:gd name="T42" fmla="*/ 31 w 149"/>
                <a:gd name="T43" fmla="*/ 25 h 146"/>
                <a:gd name="T44" fmla="*/ 58 w 149"/>
                <a:gd name="T45" fmla="*/ 27 h 146"/>
                <a:gd name="T46" fmla="*/ 101 w 149"/>
                <a:gd name="T47" fmla="*/ 11 h 146"/>
                <a:gd name="T48" fmla="*/ 88 w 149"/>
                <a:gd name="T49" fmla="*/ 20 h 146"/>
                <a:gd name="T50" fmla="*/ 101 w 149"/>
                <a:gd name="T51" fmla="*/ 11 h 146"/>
                <a:gd name="T52" fmla="*/ 142 w 149"/>
                <a:gd name="T53" fmla="*/ 32 h 146"/>
                <a:gd name="T54" fmla="*/ 141 w 149"/>
                <a:gd name="T55" fmla="*/ 34 h 146"/>
                <a:gd name="T56" fmla="*/ 122 w 149"/>
                <a:gd name="T57" fmla="*/ 95 h 146"/>
                <a:gd name="T58" fmla="*/ 142 w 149"/>
                <a:gd name="T59" fmla="*/ 32 h 146"/>
                <a:gd name="T60" fmla="*/ 145 w 149"/>
                <a:gd name="T61" fmla="*/ 119 h 146"/>
                <a:gd name="T62" fmla="*/ 142 w 149"/>
                <a:gd name="T63" fmla="*/ 106 h 146"/>
                <a:gd name="T64" fmla="*/ 132 w 149"/>
                <a:gd name="T65" fmla="*/ 106 h 146"/>
                <a:gd name="T66" fmla="*/ 145 w 149"/>
                <a:gd name="T67" fmla="*/ 119 h 146"/>
                <a:gd name="T68" fmla="*/ 146 w 149"/>
                <a:gd name="T69" fmla="*/ 103 h 146"/>
                <a:gd name="T70" fmla="*/ 134 w 149"/>
                <a:gd name="T71" fmla="*/ 103 h 146"/>
                <a:gd name="T72" fmla="*/ 146 w 149"/>
                <a:gd name="T73" fmla="*/ 103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49" h="146">
                  <a:moveTo>
                    <a:pt x="61" y="17"/>
                  </a:moveTo>
                  <a:cubicBezTo>
                    <a:pt x="64" y="17"/>
                    <a:pt x="67" y="9"/>
                    <a:pt x="70" y="13"/>
                  </a:cubicBezTo>
                  <a:cubicBezTo>
                    <a:pt x="68" y="15"/>
                    <a:pt x="65" y="17"/>
                    <a:pt x="67" y="22"/>
                  </a:cubicBezTo>
                  <a:cubicBezTo>
                    <a:pt x="78" y="22"/>
                    <a:pt x="72" y="11"/>
                    <a:pt x="71" y="8"/>
                  </a:cubicBezTo>
                  <a:cubicBezTo>
                    <a:pt x="75" y="4"/>
                    <a:pt x="81" y="15"/>
                    <a:pt x="77" y="20"/>
                  </a:cubicBezTo>
                  <a:cubicBezTo>
                    <a:pt x="103" y="0"/>
                    <a:pt x="144" y="7"/>
                    <a:pt x="146" y="39"/>
                  </a:cubicBezTo>
                  <a:cubicBezTo>
                    <a:pt x="148" y="63"/>
                    <a:pt x="123" y="79"/>
                    <a:pt x="125" y="103"/>
                  </a:cubicBezTo>
                  <a:cubicBezTo>
                    <a:pt x="130" y="105"/>
                    <a:pt x="138" y="94"/>
                    <a:pt x="146" y="99"/>
                  </a:cubicBezTo>
                  <a:cubicBezTo>
                    <a:pt x="149" y="104"/>
                    <a:pt x="147" y="114"/>
                    <a:pt x="148" y="120"/>
                  </a:cubicBezTo>
                  <a:cubicBezTo>
                    <a:pt x="142" y="125"/>
                    <a:pt x="135" y="122"/>
                    <a:pt x="129" y="119"/>
                  </a:cubicBezTo>
                  <a:cubicBezTo>
                    <a:pt x="129" y="131"/>
                    <a:pt x="129" y="143"/>
                    <a:pt x="141" y="143"/>
                  </a:cubicBezTo>
                  <a:cubicBezTo>
                    <a:pt x="120" y="146"/>
                    <a:pt x="125" y="125"/>
                    <a:pt x="124" y="108"/>
                  </a:cubicBezTo>
                  <a:cubicBezTo>
                    <a:pt x="123" y="95"/>
                    <a:pt x="118" y="88"/>
                    <a:pt x="121" y="76"/>
                  </a:cubicBezTo>
                  <a:cubicBezTo>
                    <a:pt x="125" y="57"/>
                    <a:pt x="149" y="40"/>
                    <a:pt x="132" y="18"/>
                  </a:cubicBezTo>
                  <a:cubicBezTo>
                    <a:pt x="101" y="5"/>
                    <a:pt x="76" y="33"/>
                    <a:pt x="46" y="31"/>
                  </a:cubicBezTo>
                  <a:cubicBezTo>
                    <a:pt x="31" y="30"/>
                    <a:pt x="16" y="16"/>
                    <a:pt x="0" y="27"/>
                  </a:cubicBezTo>
                  <a:cubicBezTo>
                    <a:pt x="14" y="12"/>
                    <a:pt x="37" y="23"/>
                    <a:pt x="60" y="24"/>
                  </a:cubicBezTo>
                  <a:cubicBezTo>
                    <a:pt x="62" y="22"/>
                    <a:pt x="58" y="15"/>
                    <a:pt x="58" y="11"/>
                  </a:cubicBezTo>
                  <a:cubicBezTo>
                    <a:pt x="61" y="10"/>
                    <a:pt x="64" y="4"/>
                    <a:pt x="68" y="8"/>
                  </a:cubicBezTo>
                  <a:cubicBezTo>
                    <a:pt x="67" y="9"/>
                    <a:pt x="59" y="9"/>
                    <a:pt x="61" y="17"/>
                  </a:cubicBezTo>
                  <a:close/>
                  <a:moveTo>
                    <a:pt x="58" y="27"/>
                  </a:moveTo>
                  <a:cubicBezTo>
                    <a:pt x="49" y="25"/>
                    <a:pt x="41" y="22"/>
                    <a:pt x="31" y="25"/>
                  </a:cubicBezTo>
                  <a:cubicBezTo>
                    <a:pt x="41" y="26"/>
                    <a:pt x="49" y="32"/>
                    <a:pt x="58" y="27"/>
                  </a:cubicBezTo>
                  <a:close/>
                  <a:moveTo>
                    <a:pt x="101" y="11"/>
                  </a:moveTo>
                  <a:cubicBezTo>
                    <a:pt x="98" y="14"/>
                    <a:pt x="85" y="15"/>
                    <a:pt x="88" y="20"/>
                  </a:cubicBezTo>
                  <a:cubicBezTo>
                    <a:pt x="90" y="15"/>
                    <a:pt x="104" y="16"/>
                    <a:pt x="101" y="11"/>
                  </a:cubicBezTo>
                  <a:close/>
                  <a:moveTo>
                    <a:pt x="142" y="32"/>
                  </a:moveTo>
                  <a:cubicBezTo>
                    <a:pt x="140" y="29"/>
                    <a:pt x="138" y="30"/>
                    <a:pt x="141" y="34"/>
                  </a:cubicBezTo>
                  <a:cubicBezTo>
                    <a:pt x="139" y="59"/>
                    <a:pt x="121" y="67"/>
                    <a:pt x="122" y="95"/>
                  </a:cubicBezTo>
                  <a:cubicBezTo>
                    <a:pt x="127" y="73"/>
                    <a:pt x="146" y="59"/>
                    <a:pt x="142" y="32"/>
                  </a:cubicBezTo>
                  <a:close/>
                  <a:moveTo>
                    <a:pt x="145" y="119"/>
                  </a:moveTo>
                  <a:cubicBezTo>
                    <a:pt x="145" y="113"/>
                    <a:pt x="145" y="109"/>
                    <a:pt x="142" y="106"/>
                  </a:cubicBezTo>
                  <a:cubicBezTo>
                    <a:pt x="139" y="106"/>
                    <a:pt x="135" y="106"/>
                    <a:pt x="132" y="106"/>
                  </a:cubicBezTo>
                  <a:cubicBezTo>
                    <a:pt x="126" y="113"/>
                    <a:pt x="134" y="121"/>
                    <a:pt x="145" y="119"/>
                  </a:cubicBezTo>
                  <a:close/>
                  <a:moveTo>
                    <a:pt x="146" y="103"/>
                  </a:moveTo>
                  <a:cubicBezTo>
                    <a:pt x="142" y="100"/>
                    <a:pt x="137" y="100"/>
                    <a:pt x="134" y="103"/>
                  </a:cubicBezTo>
                  <a:cubicBezTo>
                    <a:pt x="139" y="101"/>
                    <a:pt x="144" y="107"/>
                    <a:pt x="146" y="103"/>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122" name="Freeform 50"/>
            <p:cNvSpPr>
              <a:spLocks noEditPoints="1"/>
            </p:cNvSpPr>
            <p:nvPr/>
          </p:nvSpPr>
          <p:spPr bwMode="auto">
            <a:xfrm>
              <a:off x="4162425" y="3359150"/>
              <a:ext cx="334963" cy="309563"/>
            </a:xfrm>
            <a:custGeom>
              <a:avLst/>
              <a:gdLst>
                <a:gd name="T0" fmla="*/ 69 w 149"/>
                <a:gd name="T1" fmla="*/ 3 h 138"/>
                <a:gd name="T2" fmla="*/ 64 w 149"/>
                <a:gd name="T3" fmla="*/ 7 h 138"/>
                <a:gd name="T4" fmla="*/ 70 w 149"/>
                <a:gd name="T5" fmla="*/ 7 h 138"/>
                <a:gd name="T6" fmla="*/ 70 w 149"/>
                <a:gd name="T7" fmla="*/ 3 h 138"/>
                <a:gd name="T8" fmla="*/ 73 w 149"/>
                <a:gd name="T9" fmla="*/ 1 h 138"/>
                <a:gd name="T10" fmla="*/ 147 w 149"/>
                <a:gd name="T11" fmla="*/ 33 h 138"/>
                <a:gd name="T12" fmla="*/ 142 w 149"/>
                <a:gd name="T13" fmla="*/ 91 h 138"/>
                <a:gd name="T14" fmla="*/ 149 w 149"/>
                <a:gd name="T15" fmla="*/ 114 h 138"/>
                <a:gd name="T16" fmla="*/ 130 w 149"/>
                <a:gd name="T17" fmla="*/ 114 h 138"/>
                <a:gd name="T18" fmla="*/ 137 w 149"/>
                <a:gd name="T19" fmla="*/ 138 h 138"/>
                <a:gd name="T20" fmla="*/ 122 w 149"/>
                <a:gd name="T21" fmla="*/ 94 h 138"/>
                <a:gd name="T22" fmla="*/ 129 w 149"/>
                <a:gd name="T23" fmla="*/ 51 h 138"/>
                <a:gd name="T24" fmla="*/ 49 w 149"/>
                <a:gd name="T25" fmla="*/ 26 h 138"/>
                <a:gd name="T26" fmla="*/ 1 w 149"/>
                <a:gd name="T27" fmla="*/ 21 h 138"/>
                <a:gd name="T28" fmla="*/ 39 w 149"/>
                <a:gd name="T29" fmla="*/ 15 h 138"/>
                <a:gd name="T30" fmla="*/ 58 w 149"/>
                <a:gd name="T31" fmla="*/ 5 h 138"/>
                <a:gd name="T32" fmla="*/ 67 w 149"/>
                <a:gd name="T33" fmla="*/ 2 h 138"/>
                <a:gd name="T34" fmla="*/ 60 w 149"/>
                <a:gd name="T35" fmla="*/ 10 h 138"/>
                <a:gd name="T36" fmla="*/ 77 w 149"/>
                <a:gd name="T37" fmla="*/ 14 h 138"/>
                <a:gd name="T38" fmla="*/ 73 w 149"/>
                <a:gd name="T39" fmla="*/ 15 h 138"/>
                <a:gd name="T40" fmla="*/ 68 w 149"/>
                <a:gd name="T41" fmla="*/ 8 h 138"/>
                <a:gd name="T42" fmla="*/ 61 w 149"/>
                <a:gd name="T43" fmla="*/ 12 h 138"/>
                <a:gd name="T44" fmla="*/ 60 w 149"/>
                <a:gd name="T45" fmla="*/ 19 h 138"/>
                <a:gd name="T46" fmla="*/ 7 w 149"/>
                <a:gd name="T47" fmla="*/ 17 h 138"/>
                <a:gd name="T48" fmla="*/ 40 w 149"/>
                <a:gd name="T49" fmla="*/ 17 h 138"/>
                <a:gd name="T50" fmla="*/ 60 w 149"/>
                <a:gd name="T51" fmla="*/ 20 h 138"/>
                <a:gd name="T52" fmla="*/ 31 w 149"/>
                <a:gd name="T53" fmla="*/ 20 h 138"/>
                <a:gd name="T54" fmla="*/ 49 w 149"/>
                <a:gd name="T55" fmla="*/ 24 h 138"/>
                <a:gd name="T56" fmla="*/ 87 w 149"/>
                <a:gd name="T57" fmla="*/ 12 h 138"/>
                <a:gd name="T58" fmla="*/ 77 w 149"/>
                <a:gd name="T59" fmla="*/ 14 h 138"/>
                <a:gd name="T60" fmla="*/ 124 w 149"/>
                <a:gd name="T61" fmla="*/ 97 h 138"/>
                <a:gd name="T62" fmla="*/ 101 w 149"/>
                <a:gd name="T63" fmla="*/ 4 h 138"/>
                <a:gd name="T64" fmla="*/ 89 w 149"/>
                <a:gd name="T65" fmla="*/ 14 h 138"/>
                <a:gd name="T66" fmla="*/ 133 w 149"/>
                <a:gd name="T67" fmla="*/ 12 h 138"/>
                <a:gd name="T68" fmla="*/ 131 w 149"/>
                <a:gd name="T69" fmla="*/ 55 h 138"/>
                <a:gd name="T70" fmla="*/ 140 w 149"/>
                <a:gd name="T71" fmla="*/ 24 h 138"/>
                <a:gd name="T72" fmla="*/ 123 w 149"/>
                <a:gd name="T73" fmla="*/ 89 h 138"/>
                <a:gd name="T74" fmla="*/ 135 w 149"/>
                <a:gd name="T75" fmla="*/ 137 h 138"/>
                <a:gd name="T76" fmla="*/ 141 w 149"/>
                <a:gd name="T77" fmla="*/ 116 h 138"/>
                <a:gd name="T78" fmla="*/ 147 w 149"/>
                <a:gd name="T79" fmla="*/ 98 h 138"/>
                <a:gd name="T80" fmla="*/ 131 w 149"/>
                <a:gd name="T81" fmla="*/ 99 h 138"/>
                <a:gd name="T82" fmla="*/ 146 w 149"/>
                <a:gd name="T83" fmla="*/ 94 h 138"/>
                <a:gd name="T84" fmla="*/ 88 w 149"/>
                <a:gd name="T85" fmla="*/ 12 h 138"/>
                <a:gd name="T86" fmla="*/ 95 w 149"/>
                <a:gd name="T87" fmla="*/ 9 h 138"/>
                <a:gd name="T88" fmla="*/ 40 w 149"/>
                <a:gd name="T89" fmla="*/ 19 h 138"/>
                <a:gd name="T90" fmla="*/ 56 w 149"/>
                <a:gd name="T91" fmla="*/ 21 h 138"/>
                <a:gd name="T92" fmla="*/ 141 w 149"/>
                <a:gd name="T93" fmla="*/ 28 h 138"/>
                <a:gd name="T94" fmla="*/ 131 w 149"/>
                <a:gd name="T95" fmla="*/ 66 h 138"/>
                <a:gd name="T96" fmla="*/ 141 w 149"/>
                <a:gd name="T97" fmla="*/ 97 h 138"/>
                <a:gd name="T98" fmla="*/ 143 w 149"/>
                <a:gd name="T99" fmla="*/ 100 h 138"/>
                <a:gd name="T100" fmla="*/ 130 w 149"/>
                <a:gd name="T101" fmla="*/ 108 h 138"/>
                <a:gd name="T102" fmla="*/ 131 w 149"/>
                <a:gd name="T103" fmla="*/ 107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49" h="138">
                  <a:moveTo>
                    <a:pt x="65" y="0"/>
                  </a:moveTo>
                  <a:cubicBezTo>
                    <a:pt x="66" y="0"/>
                    <a:pt x="68" y="1"/>
                    <a:pt x="69" y="2"/>
                  </a:cubicBezTo>
                  <a:cubicBezTo>
                    <a:pt x="69" y="2"/>
                    <a:pt x="69" y="2"/>
                    <a:pt x="69" y="2"/>
                  </a:cubicBezTo>
                  <a:cubicBezTo>
                    <a:pt x="69" y="3"/>
                    <a:pt x="69" y="3"/>
                    <a:pt x="69" y="3"/>
                  </a:cubicBezTo>
                  <a:cubicBezTo>
                    <a:pt x="68" y="3"/>
                    <a:pt x="68" y="3"/>
                    <a:pt x="67" y="4"/>
                  </a:cubicBezTo>
                  <a:cubicBezTo>
                    <a:pt x="65" y="4"/>
                    <a:pt x="63" y="4"/>
                    <a:pt x="62" y="6"/>
                  </a:cubicBezTo>
                  <a:cubicBezTo>
                    <a:pt x="62" y="7"/>
                    <a:pt x="61" y="8"/>
                    <a:pt x="62" y="10"/>
                  </a:cubicBezTo>
                  <a:cubicBezTo>
                    <a:pt x="63" y="9"/>
                    <a:pt x="63" y="8"/>
                    <a:pt x="64" y="7"/>
                  </a:cubicBezTo>
                  <a:cubicBezTo>
                    <a:pt x="66" y="6"/>
                    <a:pt x="67" y="5"/>
                    <a:pt x="68" y="5"/>
                  </a:cubicBezTo>
                  <a:cubicBezTo>
                    <a:pt x="69" y="5"/>
                    <a:pt x="70" y="5"/>
                    <a:pt x="70" y="6"/>
                  </a:cubicBezTo>
                  <a:cubicBezTo>
                    <a:pt x="71" y="6"/>
                    <a:pt x="71" y="6"/>
                    <a:pt x="71" y="6"/>
                  </a:cubicBezTo>
                  <a:cubicBezTo>
                    <a:pt x="70" y="7"/>
                    <a:pt x="70" y="7"/>
                    <a:pt x="70" y="7"/>
                  </a:cubicBezTo>
                  <a:cubicBezTo>
                    <a:pt x="70" y="8"/>
                    <a:pt x="69" y="8"/>
                    <a:pt x="69" y="9"/>
                  </a:cubicBezTo>
                  <a:cubicBezTo>
                    <a:pt x="68" y="11"/>
                    <a:pt x="67" y="12"/>
                    <a:pt x="67" y="16"/>
                  </a:cubicBezTo>
                  <a:cubicBezTo>
                    <a:pt x="70" y="16"/>
                    <a:pt x="71" y="15"/>
                    <a:pt x="72" y="14"/>
                  </a:cubicBezTo>
                  <a:cubicBezTo>
                    <a:pt x="74" y="11"/>
                    <a:pt x="71" y="5"/>
                    <a:pt x="70" y="3"/>
                  </a:cubicBezTo>
                  <a:cubicBezTo>
                    <a:pt x="70" y="2"/>
                    <a:pt x="70" y="2"/>
                    <a:pt x="70" y="2"/>
                  </a:cubicBezTo>
                  <a:cubicBezTo>
                    <a:pt x="71" y="2"/>
                    <a:pt x="71" y="2"/>
                    <a:pt x="71" y="2"/>
                  </a:cubicBezTo>
                  <a:cubicBezTo>
                    <a:pt x="71" y="1"/>
                    <a:pt x="72" y="1"/>
                    <a:pt x="73" y="1"/>
                  </a:cubicBezTo>
                  <a:cubicBezTo>
                    <a:pt x="73" y="1"/>
                    <a:pt x="73" y="1"/>
                    <a:pt x="73" y="1"/>
                  </a:cubicBezTo>
                  <a:cubicBezTo>
                    <a:pt x="75" y="1"/>
                    <a:pt x="77" y="3"/>
                    <a:pt x="78" y="5"/>
                  </a:cubicBezTo>
                  <a:cubicBezTo>
                    <a:pt x="79" y="7"/>
                    <a:pt x="79" y="9"/>
                    <a:pt x="79" y="11"/>
                  </a:cubicBezTo>
                  <a:cubicBezTo>
                    <a:pt x="88" y="5"/>
                    <a:pt x="99" y="2"/>
                    <a:pt x="110" y="2"/>
                  </a:cubicBezTo>
                  <a:cubicBezTo>
                    <a:pt x="131" y="2"/>
                    <a:pt x="145" y="14"/>
                    <a:pt x="147" y="33"/>
                  </a:cubicBezTo>
                  <a:cubicBezTo>
                    <a:pt x="148" y="45"/>
                    <a:pt x="142" y="55"/>
                    <a:pt x="137" y="65"/>
                  </a:cubicBezTo>
                  <a:cubicBezTo>
                    <a:pt x="131" y="75"/>
                    <a:pt x="125" y="85"/>
                    <a:pt x="126" y="97"/>
                  </a:cubicBezTo>
                  <a:cubicBezTo>
                    <a:pt x="127" y="97"/>
                    <a:pt x="130" y="96"/>
                    <a:pt x="132" y="95"/>
                  </a:cubicBezTo>
                  <a:cubicBezTo>
                    <a:pt x="135" y="93"/>
                    <a:pt x="138" y="91"/>
                    <a:pt x="142" y="91"/>
                  </a:cubicBezTo>
                  <a:cubicBezTo>
                    <a:pt x="144" y="91"/>
                    <a:pt x="145" y="92"/>
                    <a:pt x="147" y="93"/>
                  </a:cubicBezTo>
                  <a:cubicBezTo>
                    <a:pt x="147" y="93"/>
                    <a:pt x="147" y="93"/>
                    <a:pt x="147" y="93"/>
                  </a:cubicBezTo>
                  <a:cubicBezTo>
                    <a:pt x="149" y="96"/>
                    <a:pt x="149" y="101"/>
                    <a:pt x="149" y="106"/>
                  </a:cubicBezTo>
                  <a:cubicBezTo>
                    <a:pt x="148" y="109"/>
                    <a:pt x="148" y="112"/>
                    <a:pt x="149" y="114"/>
                  </a:cubicBezTo>
                  <a:cubicBezTo>
                    <a:pt x="149" y="115"/>
                    <a:pt x="149" y="115"/>
                    <a:pt x="149" y="115"/>
                  </a:cubicBezTo>
                  <a:cubicBezTo>
                    <a:pt x="148" y="115"/>
                    <a:pt x="148" y="115"/>
                    <a:pt x="148" y="115"/>
                  </a:cubicBezTo>
                  <a:cubicBezTo>
                    <a:pt x="146" y="117"/>
                    <a:pt x="143" y="118"/>
                    <a:pt x="141" y="118"/>
                  </a:cubicBezTo>
                  <a:cubicBezTo>
                    <a:pt x="137" y="118"/>
                    <a:pt x="134" y="116"/>
                    <a:pt x="130" y="114"/>
                  </a:cubicBezTo>
                  <a:cubicBezTo>
                    <a:pt x="130" y="115"/>
                    <a:pt x="130" y="115"/>
                    <a:pt x="130" y="115"/>
                  </a:cubicBezTo>
                  <a:cubicBezTo>
                    <a:pt x="130" y="126"/>
                    <a:pt x="130" y="136"/>
                    <a:pt x="141" y="136"/>
                  </a:cubicBezTo>
                  <a:cubicBezTo>
                    <a:pt x="141" y="138"/>
                    <a:pt x="141" y="138"/>
                    <a:pt x="141" y="138"/>
                  </a:cubicBezTo>
                  <a:cubicBezTo>
                    <a:pt x="139" y="138"/>
                    <a:pt x="138" y="138"/>
                    <a:pt x="137" y="138"/>
                  </a:cubicBezTo>
                  <a:cubicBezTo>
                    <a:pt x="123" y="138"/>
                    <a:pt x="123" y="125"/>
                    <a:pt x="123" y="112"/>
                  </a:cubicBezTo>
                  <a:cubicBezTo>
                    <a:pt x="123" y="108"/>
                    <a:pt x="123" y="105"/>
                    <a:pt x="123" y="102"/>
                  </a:cubicBezTo>
                  <a:cubicBezTo>
                    <a:pt x="123" y="99"/>
                    <a:pt x="122" y="96"/>
                    <a:pt x="122" y="94"/>
                  </a:cubicBezTo>
                  <a:cubicBezTo>
                    <a:pt x="122" y="94"/>
                    <a:pt x="122" y="94"/>
                    <a:pt x="122" y="94"/>
                  </a:cubicBezTo>
                  <a:cubicBezTo>
                    <a:pt x="122" y="93"/>
                    <a:pt x="122" y="93"/>
                    <a:pt x="122" y="93"/>
                  </a:cubicBezTo>
                  <a:cubicBezTo>
                    <a:pt x="121" y="92"/>
                    <a:pt x="121" y="91"/>
                    <a:pt x="121" y="90"/>
                  </a:cubicBezTo>
                  <a:cubicBezTo>
                    <a:pt x="120" y="84"/>
                    <a:pt x="118" y="78"/>
                    <a:pt x="120" y="70"/>
                  </a:cubicBezTo>
                  <a:cubicBezTo>
                    <a:pt x="122" y="64"/>
                    <a:pt x="125" y="57"/>
                    <a:pt x="129" y="51"/>
                  </a:cubicBezTo>
                  <a:cubicBezTo>
                    <a:pt x="136" y="39"/>
                    <a:pt x="143" y="27"/>
                    <a:pt x="132" y="13"/>
                  </a:cubicBezTo>
                  <a:cubicBezTo>
                    <a:pt x="126" y="11"/>
                    <a:pt x="121" y="10"/>
                    <a:pt x="115" y="10"/>
                  </a:cubicBezTo>
                  <a:cubicBezTo>
                    <a:pt x="104" y="10"/>
                    <a:pt x="93" y="14"/>
                    <a:pt x="83" y="18"/>
                  </a:cubicBezTo>
                  <a:cubicBezTo>
                    <a:pt x="72" y="22"/>
                    <a:pt x="61" y="26"/>
                    <a:pt x="49" y="26"/>
                  </a:cubicBezTo>
                  <a:cubicBezTo>
                    <a:pt x="48" y="26"/>
                    <a:pt x="47" y="26"/>
                    <a:pt x="45" y="26"/>
                  </a:cubicBezTo>
                  <a:cubicBezTo>
                    <a:pt x="40" y="25"/>
                    <a:pt x="35" y="23"/>
                    <a:pt x="30" y="22"/>
                  </a:cubicBezTo>
                  <a:cubicBezTo>
                    <a:pt x="25" y="19"/>
                    <a:pt x="19" y="17"/>
                    <a:pt x="13" y="17"/>
                  </a:cubicBezTo>
                  <a:cubicBezTo>
                    <a:pt x="9" y="17"/>
                    <a:pt x="4" y="19"/>
                    <a:pt x="1" y="21"/>
                  </a:cubicBezTo>
                  <a:cubicBezTo>
                    <a:pt x="0" y="20"/>
                    <a:pt x="0" y="20"/>
                    <a:pt x="0" y="20"/>
                  </a:cubicBezTo>
                  <a:cubicBezTo>
                    <a:pt x="5" y="15"/>
                    <a:pt x="11" y="13"/>
                    <a:pt x="20" y="13"/>
                  </a:cubicBezTo>
                  <a:cubicBezTo>
                    <a:pt x="20" y="13"/>
                    <a:pt x="20" y="13"/>
                    <a:pt x="20" y="13"/>
                  </a:cubicBezTo>
                  <a:cubicBezTo>
                    <a:pt x="26" y="13"/>
                    <a:pt x="33" y="14"/>
                    <a:pt x="39" y="15"/>
                  </a:cubicBezTo>
                  <a:cubicBezTo>
                    <a:pt x="46" y="16"/>
                    <a:pt x="53" y="17"/>
                    <a:pt x="59" y="17"/>
                  </a:cubicBezTo>
                  <a:cubicBezTo>
                    <a:pt x="61" y="16"/>
                    <a:pt x="60" y="13"/>
                    <a:pt x="59" y="10"/>
                  </a:cubicBezTo>
                  <a:cubicBezTo>
                    <a:pt x="58" y="8"/>
                    <a:pt x="58" y="7"/>
                    <a:pt x="58" y="5"/>
                  </a:cubicBezTo>
                  <a:cubicBezTo>
                    <a:pt x="58" y="5"/>
                    <a:pt x="58" y="5"/>
                    <a:pt x="58" y="5"/>
                  </a:cubicBezTo>
                  <a:cubicBezTo>
                    <a:pt x="58" y="4"/>
                    <a:pt x="58" y="4"/>
                    <a:pt x="58" y="4"/>
                  </a:cubicBezTo>
                  <a:cubicBezTo>
                    <a:pt x="59" y="4"/>
                    <a:pt x="59" y="3"/>
                    <a:pt x="60" y="3"/>
                  </a:cubicBezTo>
                  <a:cubicBezTo>
                    <a:pt x="62" y="1"/>
                    <a:pt x="63" y="0"/>
                    <a:pt x="65" y="0"/>
                  </a:cubicBezTo>
                  <a:close/>
                  <a:moveTo>
                    <a:pt x="67" y="2"/>
                  </a:moveTo>
                  <a:cubicBezTo>
                    <a:pt x="65" y="1"/>
                    <a:pt x="63" y="2"/>
                    <a:pt x="61" y="4"/>
                  </a:cubicBezTo>
                  <a:cubicBezTo>
                    <a:pt x="60" y="4"/>
                    <a:pt x="60" y="5"/>
                    <a:pt x="59" y="5"/>
                  </a:cubicBezTo>
                  <a:cubicBezTo>
                    <a:pt x="59" y="7"/>
                    <a:pt x="60" y="8"/>
                    <a:pt x="60" y="10"/>
                  </a:cubicBezTo>
                  <a:cubicBezTo>
                    <a:pt x="60" y="10"/>
                    <a:pt x="60" y="10"/>
                    <a:pt x="60" y="10"/>
                  </a:cubicBezTo>
                  <a:cubicBezTo>
                    <a:pt x="60" y="8"/>
                    <a:pt x="60" y="7"/>
                    <a:pt x="61" y="5"/>
                  </a:cubicBezTo>
                  <a:cubicBezTo>
                    <a:pt x="62" y="3"/>
                    <a:pt x="65" y="3"/>
                    <a:pt x="66" y="2"/>
                  </a:cubicBezTo>
                  <a:cubicBezTo>
                    <a:pt x="66" y="2"/>
                    <a:pt x="67" y="2"/>
                    <a:pt x="67" y="2"/>
                  </a:cubicBezTo>
                  <a:close/>
                  <a:moveTo>
                    <a:pt x="77" y="14"/>
                  </a:moveTo>
                  <a:cubicBezTo>
                    <a:pt x="76" y="13"/>
                    <a:pt x="76" y="13"/>
                    <a:pt x="76" y="13"/>
                  </a:cubicBezTo>
                  <a:cubicBezTo>
                    <a:pt x="78" y="11"/>
                    <a:pt x="78" y="8"/>
                    <a:pt x="77" y="6"/>
                  </a:cubicBezTo>
                  <a:cubicBezTo>
                    <a:pt x="75" y="3"/>
                    <a:pt x="73" y="1"/>
                    <a:pt x="72" y="2"/>
                  </a:cubicBezTo>
                  <a:cubicBezTo>
                    <a:pt x="73" y="5"/>
                    <a:pt x="76" y="11"/>
                    <a:pt x="73" y="15"/>
                  </a:cubicBezTo>
                  <a:cubicBezTo>
                    <a:pt x="72" y="16"/>
                    <a:pt x="70" y="17"/>
                    <a:pt x="67" y="17"/>
                  </a:cubicBezTo>
                  <a:cubicBezTo>
                    <a:pt x="66" y="17"/>
                    <a:pt x="66" y="17"/>
                    <a:pt x="66" y="17"/>
                  </a:cubicBezTo>
                  <a:cubicBezTo>
                    <a:pt x="66" y="17"/>
                    <a:pt x="66" y="17"/>
                    <a:pt x="66" y="17"/>
                  </a:cubicBezTo>
                  <a:cubicBezTo>
                    <a:pt x="65" y="12"/>
                    <a:pt x="66" y="10"/>
                    <a:pt x="68" y="8"/>
                  </a:cubicBezTo>
                  <a:cubicBezTo>
                    <a:pt x="68" y="8"/>
                    <a:pt x="68" y="7"/>
                    <a:pt x="69" y="7"/>
                  </a:cubicBezTo>
                  <a:cubicBezTo>
                    <a:pt x="69" y="6"/>
                    <a:pt x="68" y="6"/>
                    <a:pt x="68" y="6"/>
                  </a:cubicBezTo>
                  <a:cubicBezTo>
                    <a:pt x="67" y="6"/>
                    <a:pt x="66" y="7"/>
                    <a:pt x="65" y="8"/>
                  </a:cubicBezTo>
                  <a:cubicBezTo>
                    <a:pt x="64" y="10"/>
                    <a:pt x="63" y="11"/>
                    <a:pt x="61" y="12"/>
                  </a:cubicBezTo>
                  <a:cubicBezTo>
                    <a:pt x="61" y="12"/>
                    <a:pt x="61" y="12"/>
                    <a:pt x="61" y="12"/>
                  </a:cubicBezTo>
                  <a:cubicBezTo>
                    <a:pt x="61" y="14"/>
                    <a:pt x="62" y="17"/>
                    <a:pt x="60" y="18"/>
                  </a:cubicBezTo>
                  <a:cubicBezTo>
                    <a:pt x="60" y="19"/>
                    <a:pt x="60" y="19"/>
                    <a:pt x="60" y="19"/>
                  </a:cubicBezTo>
                  <a:cubicBezTo>
                    <a:pt x="60" y="19"/>
                    <a:pt x="60" y="19"/>
                    <a:pt x="60" y="19"/>
                  </a:cubicBezTo>
                  <a:cubicBezTo>
                    <a:pt x="53" y="18"/>
                    <a:pt x="46" y="17"/>
                    <a:pt x="39" y="16"/>
                  </a:cubicBezTo>
                  <a:cubicBezTo>
                    <a:pt x="32" y="15"/>
                    <a:pt x="26" y="14"/>
                    <a:pt x="20" y="14"/>
                  </a:cubicBezTo>
                  <a:cubicBezTo>
                    <a:pt x="20" y="14"/>
                    <a:pt x="20" y="14"/>
                    <a:pt x="20" y="14"/>
                  </a:cubicBezTo>
                  <a:cubicBezTo>
                    <a:pt x="15" y="14"/>
                    <a:pt x="11" y="15"/>
                    <a:pt x="7" y="17"/>
                  </a:cubicBezTo>
                  <a:cubicBezTo>
                    <a:pt x="9" y="16"/>
                    <a:pt x="11" y="16"/>
                    <a:pt x="13" y="16"/>
                  </a:cubicBezTo>
                  <a:cubicBezTo>
                    <a:pt x="18" y="16"/>
                    <a:pt x="24" y="18"/>
                    <a:pt x="29" y="19"/>
                  </a:cubicBezTo>
                  <a:cubicBezTo>
                    <a:pt x="31" y="19"/>
                    <a:pt x="31" y="19"/>
                    <a:pt x="31" y="19"/>
                  </a:cubicBezTo>
                  <a:cubicBezTo>
                    <a:pt x="34" y="18"/>
                    <a:pt x="37" y="17"/>
                    <a:pt x="40" y="17"/>
                  </a:cubicBezTo>
                  <a:cubicBezTo>
                    <a:pt x="40" y="17"/>
                    <a:pt x="40" y="17"/>
                    <a:pt x="40" y="17"/>
                  </a:cubicBezTo>
                  <a:cubicBezTo>
                    <a:pt x="45" y="17"/>
                    <a:pt x="49" y="18"/>
                    <a:pt x="54" y="19"/>
                  </a:cubicBezTo>
                  <a:cubicBezTo>
                    <a:pt x="55" y="19"/>
                    <a:pt x="57" y="20"/>
                    <a:pt x="58" y="20"/>
                  </a:cubicBezTo>
                  <a:cubicBezTo>
                    <a:pt x="60" y="20"/>
                    <a:pt x="60" y="20"/>
                    <a:pt x="60" y="20"/>
                  </a:cubicBezTo>
                  <a:cubicBezTo>
                    <a:pt x="59" y="21"/>
                    <a:pt x="59" y="21"/>
                    <a:pt x="59" y="21"/>
                  </a:cubicBezTo>
                  <a:cubicBezTo>
                    <a:pt x="56" y="23"/>
                    <a:pt x="53" y="24"/>
                    <a:pt x="50" y="24"/>
                  </a:cubicBezTo>
                  <a:cubicBezTo>
                    <a:pt x="47" y="24"/>
                    <a:pt x="43" y="23"/>
                    <a:pt x="40" y="22"/>
                  </a:cubicBezTo>
                  <a:cubicBezTo>
                    <a:pt x="37" y="21"/>
                    <a:pt x="34" y="20"/>
                    <a:pt x="31" y="20"/>
                  </a:cubicBezTo>
                  <a:cubicBezTo>
                    <a:pt x="30" y="20"/>
                    <a:pt x="30" y="20"/>
                    <a:pt x="30" y="20"/>
                  </a:cubicBezTo>
                  <a:cubicBezTo>
                    <a:pt x="30" y="20"/>
                    <a:pt x="31" y="20"/>
                    <a:pt x="31" y="20"/>
                  </a:cubicBezTo>
                  <a:cubicBezTo>
                    <a:pt x="36" y="22"/>
                    <a:pt x="41" y="24"/>
                    <a:pt x="46" y="24"/>
                  </a:cubicBezTo>
                  <a:cubicBezTo>
                    <a:pt x="47" y="24"/>
                    <a:pt x="48" y="24"/>
                    <a:pt x="49" y="24"/>
                  </a:cubicBezTo>
                  <a:cubicBezTo>
                    <a:pt x="61" y="24"/>
                    <a:pt x="72" y="20"/>
                    <a:pt x="82" y="16"/>
                  </a:cubicBezTo>
                  <a:cubicBezTo>
                    <a:pt x="84" y="16"/>
                    <a:pt x="86" y="15"/>
                    <a:pt x="88" y="14"/>
                  </a:cubicBezTo>
                  <a:cubicBezTo>
                    <a:pt x="88" y="14"/>
                    <a:pt x="88" y="14"/>
                    <a:pt x="88" y="14"/>
                  </a:cubicBezTo>
                  <a:cubicBezTo>
                    <a:pt x="87" y="13"/>
                    <a:pt x="87" y="12"/>
                    <a:pt x="87" y="12"/>
                  </a:cubicBezTo>
                  <a:cubicBezTo>
                    <a:pt x="88" y="10"/>
                    <a:pt x="91" y="9"/>
                    <a:pt x="94" y="7"/>
                  </a:cubicBezTo>
                  <a:cubicBezTo>
                    <a:pt x="97" y="7"/>
                    <a:pt x="99" y="6"/>
                    <a:pt x="100" y="5"/>
                  </a:cubicBezTo>
                  <a:cubicBezTo>
                    <a:pt x="101" y="4"/>
                    <a:pt x="101" y="4"/>
                    <a:pt x="101" y="4"/>
                  </a:cubicBezTo>
                  <a:cubicBezTo>
                    <a:pt x="92" y="6"/>
                    <a:pt x="84" y="9"/>
                    <a:pt x="77" y="14"/>
                  </a:cubicBezTo>
                  <a:close/>
                  <a:moveTo>
                    <a:pt x="126" y="98"/>
                  </a:moveTo>
                  <a:cubicBezTo>
                    <a:pt x="126" y="98"/>
                    <a:pt x="125" y="98"/>
                    <a:pt x="125" y="98"/>
                  </a:cubicBezTo>
                  <a:cubicBezTo>
                    <a:pt x="124" y="98"/>
                    <a:pt x="124" y="98"/>
                    <a:pt x="124" y="98"/>
                  </a:cubicBezTo>
                  <a:cubicBezTo>
                    <a:pt x="124" y="97"/>
                    <a:pt x="124" y="97"/>
                    <a:pt x="124" y="97"/>
                  </a:cubicBezTo>
                  <a:cubicBezTo>
                    <a:pt x="123" y="85"/>
                    <a:pt x="129" y="74"/>
                    <a:pt x="135" y="64"/>
                  </a:cubicBezTo>
                  <a:cubicBezTo>
                    <a:pt x="141" y="54"/>
                    <a:pt x="147" y="45"/>
                    <a:pt x="146" y="34"/>
                  </a:cubicBezTo>
                  <a:cubicBezTo>
                    <a:pt x="144" y="15"/>
                    <a:pt x="130" y="4"/>
                    <a:pt x="110" y="4"/>
                  </a:cubicBezTo>
                  <a:cubicBezTo>
                    <a:pt x="107" y="4"/>
                    <a:pt x="104" y="4"/>
                    <a:pt x="101" y="4"/>
                  </a:cubicBezTo>
                  <a:cubicBezTo>
                    <a:pt x="102" y="5"/>
                    <a:pt x="102" y="5"/>
                    <a:pt x="102" y="5"/>
                  </a:cubicBezTo>
                  <a:cubicBezTo>
                    <a:pt x="102" y="6"/>
                    <a:pt x="102" y="6"/>
                    <a:pt x="102" y="7"/>
                  </a:cubicBezTo>
                  <a:cubicBezTo>
                    <a:pt x="101" y="9"/>
                    <a:pt x="99" y="10"/>
                    <a:pt x="96" y="11"/>
                  </a:cubicBezTo>
                  <a:cubicBezTo>
                    <a:pt x="93" y="11"/>
                    <a:pt x="90" y="12"/>
                    <a:pt x="89" y="14"/>
                  </a:cubicBezTo>
                  <a:cubicBezTo>
                    <a:pt x="97" y="11"/>
                    <a:pt x="106" y="8"/>
                    <a:pt x="115" y="8"/>
                  </a:cubicBezTo>
                  <a:cubicBezTo>
                    <a:pt x="121" y="8"/>
                    <a:pt x="127" y="9"/>
                    <a:pt x="132" y="12"/>
                  </a:cubicBezTo>
                  <a:cubicBezTo>
                    <a:pt x="133" y="12"/>
                    <a:pt x="133" y="12"/>
                    <a:pt x="133" y="12"/>
                  </a:cubicBezTo>
                  <a:cubicBezTo>
                    <a:pt x="133" y="12"/>
                    <a:pt x="133" y="12"/>
                    <a:pt x="133" y="12"/>
                  </a:cubicBezTo>
                  <a:cubicBezTo>
                    <a:pt x="145" y="27"/>
                    <a:pt x="137" y="40"/>
                    <a:pt x="130" y="52"/>
                  </a:cubicBezTo>
                  <a:cubicBezTo>
                    <a:pt x="126" y="58"/>
                    <a:pt x="123" y="64"/>
                    <a:pt x="122" y="71"/>
                  </a:cubicBezTo>
                  <a:cubicBezTo>
                    <a:pt x="120" y="76"/>
                    <a:pt x="121" y="80"/>
                    <a:pt x="121" y="84"/>
                  </a:cubicBezTo>
                  <a:cubicBezTo>
                    <a:pt x="122" y="72"/>
                    <a:pt x="126" y="63"/>
                    <a:pt x="131" y="55"/>
                  </a:cubicBezTo>
                  <a:cubicBezTo>
                    <a:pt x="135" y="47"/>
                    <a:pt x="139" y="39"/>
                    <a:pt x="140" y="28"/>
                  </a:cubicBezTo>
                  <a:cubicBezTo>
                    <a:pt x="139" y="27"/>
                    <a:pt x="138" y="25"/>
                    <a:pt x="139" y="24"/>
                  </a:cubicBezTo>
                  <a:cubicBezTo>
                    <a:pt x="139" y="24"/>
                    <a:pt x="139" y="24"/>
                    <a:pt x="140" y="24"/>
                  </a:cubicBezTo>
                  <a:cubicBezTo>
                    <a:pt x="140" y="24"/>
                    <a:pt x="140" y="24"/>
                    <a:pt x="140" y="24"/>
                  </a:cubicBezTo>
                  <a:cubicBezTo>
                    <a:pt x="141" y="24"/>
                    <a:pt x="142" y="24"/>
                    <a:pt x="143" y="26"/>
                  </a:cubicBezTo>
                  <a:cubicBezTo>
                    <a:pt x="143" y="26"/>
                    <a:pt x="143" y="26"/>
                    <a:pt x="143" y="26"/>
                  </a:cubicBezTo>
                  <a:cubicBezTo>
                    <a:pt x="145" y="43"/>
                    <a:pt x="139" y="55"/>
                    <a:pt x="133" y="66"/>
                  </a:cubicBezTo>
                  <a:cubicBezTo>
                    <a:pt x="129" y="73"/>
                    <a:pt x="125" y="81"/>
                    <a:pt x="123" y="89"/>
                  </a:cubicBezTo>
                  <a:cubicBezTo>
                    <a:pt x="123" y="90"/>
                    <a:pt x="123" y="90"/>
                    <a:pt x="123" y="90"/>
                  </a:cubicBezTo>
                  <a:cubicBezTo>
                    <a:pt x="123" y="94"/>
                    <a:pt x="124" y="97"/>
                    <a:pt x="124" y="102"/>
                  </a:cubicBezTo>
                  <a:cubicBezTo>
                    <a:pt x="125" y="105"/>
                    <a:pt x="125" y="108"/>
                    <a:pt x="125" y="112"/>
                  </a:cubicBezTo>
                  <a:cubicBezTo>
                    <a:pt x="125" y="124"/>
                    <a:pt x="125" y="135"/>
                    <a:pt x="135" y="137"/>
                  </a:cubicBezTo>
                  <a:cubicBezTo>
                    <a:pt x="129" y="133"/>
                    <a:pt x="129" y="124"/>
                    <a:pt x="129" y="115"/>
                  </a:cubicBezTo>
                  <a:cubicBezTo>
                    <a:pt x="129" y="112"/>
                    <a:pt x="129" y="112"/>
                    <a:pt x="129" y="112"/>
                  </a:cubicBezTo>
                  <a:cubicBezTo>
                    <a:pt x="130" y="112"/>
                    <a:pt x="130" y="112"/>
                    <a:pt x="130" y="112"/>
                  </a:cubicBezTo>
                  <a:cubicBezTo>
                    <a:pt x="133" y="115"/>
                    <a:pt x="137" y="116"/>
                    <a:pt x="141" y="116"/>
                  </a:cubicBezTo>
                  <a:cubicBezTo>
                    <a:pt x="143" y="116"/>
                    <a:pt x="145" y="115"/>
                    <a:pt x="147" y="114"/>
                  </a:cubicBezTo>
                  <a:cubicBezTo>
                    <a:pt x="147" y="112"/>
                    <a:pt x="147" y="109"/>
                    <a:pt x="147" y="106"/>
                  </a:cubicBezTo>
                  <a:cubicBezTo>
                    <a:pt x="147" y="103"/>
                    <a:pt x="147" y="100"/>
                    <a:pt x="147" y="98"/>
                  </a:cubicBezTo>
                  <a:cubicBezTo>
                    <a:pt x="147" y="98"/>
                    <a:pt x="147" y="98"/>
                    <a:pt x="147" y="98"/>
                  </a:cubicBezTo>
                  <a:cubicBezTo>
                    <a:pt x="146" y="99"/>
                    <a:pt x="145" y="99"/>
                    <a:pt x="144" y="99"/>
                  </a:cubicBezTo>
                  <a:cubicBezTo>
                    <a:pt x="143" y="99"/>
                    <a:pt x="142" y="99"/>
                    <a:pt x="141" y="99"/>
                  </a:cubicBezTo>
                  <a:cubicBezTo>
                    <a:pt x="138" y="98"/>
                    <a:pt x="136" y="97"/>
                    <a:pt x="134" y="98"/>
                  </a:cubicBezTo>
                  <a:cubicBezTo>
                    <a:pt x="131" y="99"/>
                    <a:pt x="131" y="99"/>
                    <a:pt x="131" y="99"/>
                  </a:cubicBezTo>
                  <a:cubicBezTo>
                    <a:pt x="133" y="97"/>
                    <a:pt x="133" y="97"/>
                    <a:pt x="133" y="97"/>
                  </a:cubicBezTo>
                  <a:cubicBezTo>
                    <a:pt x="137" y="93"/>
                    <a:pt x="142" y="93"/>
                    <a:pt x="147" y="97"/>
                  </a:cubicBezTo>
                  <a:cubicBezTo>
                    <a:pt x="147" y="97"/>
                    <a:pt x="147" y="97"/>
                    <a:pt x="147" y="97"/>
                  </a:cubicBezTo>
                  <a:cubicBezTo>
                    <a:pt x="147" y="96"/>
                    <a:pt x="146" y="95"/>
                    <a:pt x="146" y="94"/>
                  </a:cubicBezTo>
                  <a:cubicBezTo>
                    <a:pt x="145" y="93"/>
                    <a:pt x="143" y="93"/>
                    <a:pt x="142" y="93"/>
                  </a:cubicBezTo>
                  <a:cubicBezTo>
                    <a:pt x="139" y="93"/>
                    <a:pt x="136" y="94"/>
                    <a:pt x="133" y="96"/>
                  </a:cubicBezTo>
                  <a:cubicBezTo>
                    <a:pt x="130" y="97"/>
                    <a:pt x="128" y="98"/>
                    <a:pt x="126" y="98"/>
                  </a:cubicBezTo>
                  <a:close/>
                  <a:moveTo>
                    <a:pt x="88" y="12"/>
                  </a:moveTo>
                  <a:cubicBezTo>
                    <a:pt x="90" y="11"/>
                    <a:pt x="93" y="10"/>
                    <a:pt x="95" y="9"/>
                  </a:cubicBezTo>
                  <a:cubicBezTo>
                    <a:pt x="98" y="8"/>
                    <a:pt x="100" y="8"/>
                    <a:pt x="101" y="7"/>
                  </a:cubicBezTo>
                  <a:cubicBezTo>
                    <a:pt x="101" y="7"/>
                    <a:pt x="101" y="6"/>
                    <a:pt x="101" y="6"/>
                  </a:cubicBezTo>
                  <a:cubicBezTo>
                    <a:pt x="99" y="7"/>
                    <a:pt x="97" y="8"/>
                    <a:pt x="95" y="9"/>
                  </a:cubicBezTo>
                  <a:cubicBezTo>
                    <a:pt x="92" y="10"/>
                    <a:pt x="89" y="11"/>
                    <a:pt x="88" y="12"/>
                  </a:cubicBezTo>
                  <a:close/>
                  <a:moveTo>
                    <a:pt x="56" y="21"/>
                  </a:moveTo>
                  <a:cubicBezTo>
                    <a:pt x="55" y="21"/>
                    <a:pt x="54" y="21"/>
                    <a:pt x="53" y="20"/>
                  </a:cubicBezTo>
                  <a:cubicBezTo>
                    <a:pt x="49" y="19"/>
                    <a:pt x="45" y="19"/>
                    <a:pt x="40" y="19"/>
                  </a:cubicBezTo>
                  <a:cubicBezTo>
                    <a:pt x="39" y="19"/>
                    <a:pt x="37" y="19"/>
                    <a:pt x="35" y="19"/>
                  </a:cubicBezTo>
                  <a:cubicBezTo>
                    <a:pt x="37" y="20"/>
                    <a:pt x="38" y="20"/>
                    <a:pt x="40" y="20"/>
                  </a:cubicBezTo>
                  <a:cubicBezTo>
                    <a:pt x="44" y="21"/>
                    <a:pt x="47" y="22"/>
                    <a:pt x="50" y="22"/>
                  </a:cubicBezTo>
                  <a:cubicBezTo>
                    <a:pt x="52" y="22"/>
                    <a:pt x="54" y="22"/>
                    <a:pt x="56" y="21"/>
                  </a:cubicBezTo>
                  <a:close/>
                  <a:moveTo>
                    <a:pt x="141" y="27"/>
                  </a:moveTo>
                  <a:cubicBezTo>
                    <a:pt x="141" y="26"/>
                    <a:pt x="141" y="26"/>
                    <a:pt x="140" y="25"/>
                  </a:cubicBezTo>
                  <a:cubicBezTo>
                    <a:pt x="141" y="26"/>
                    <a:pt x="141" y="27"/>
                    <a:pt x="141" y="27"/>
                  </a:cubicBezTo>
                  <a:cubicBezTo>
                    <a:pt x="141" y="28"/>
                    <a:pt x="141" y="28"/>
                    <a:pt x="141" y="28"/>
                  </a:cubicBezTo>
                  <a:cubicBezTo>
                    <a:pt x="141" y="28"/>
                    <a:pt x="141" y="28"/>
                    <a:pt x="141" y="28"/>
                  </a:cubicBezTo>
                  <a:cubicBezTo>
                    <a:pt x="141" y="40"/>
                    <a:pt x="136" y="48"/>
                    <a:pt x="132" y="56"/>
                  </a:cubicBezTo>
                  <a:cubicBezTo>
                    <a:pt x="128" y="64"/>
                    <a:pt x="123" y="72"/>
                    <a:pt x="123" y="84"/>
                  </a:cubicBezTo>
                  <a:cubicBezTo>
                    <a:pt x="125" y="77"/>
                    <a:pt x="128" y="71"/>
                    <a:pt x="131" y="66"/>
                  </a:cubicBezTo>
                  <a:cubicBezTo>
                    <a:pt x="138" y="54"/>
                    <a:pt x="144" y="43"/>
                    <a:pt x="141" y="27"/>
                  </a:cubicBezTo>
                  <a:close/>
                  <a:moveTo>
                    <a:pt x="145" y="98"/>
                  </a:moveTo>
                  <a:cubicBezTo>
                    <a:pt x="142" y="95"/>
                    <a:pt x="139" y="95"/>
                    <a:pt x="136" y="96"/>
                  </a:cubicBezTo>
                  <a:cubicBezTo>
                    <a:pt x="138" y="96"/>
                    <a:pt x="140" y="97"/>
                    <a:pt x="141" y="97"/>
                  </a:cubicBezTo>
                  <a:cubicBezTo>
                    <a:pt x="143" y="98"/>
                    <a:pt x="144" y="98"/>
                    <a:pt x="145" y="98"/>
                  </a:cubicBezTo>
                  <a:close/>
                  <a:moveTo>
                    <a:pt x="132" y="100"/>
                  </a:moveTo>
                  <a:cubicBezTo>
                    <a:pt x="142" y="100"/>
                    <a:pt x="142" y="100"/>
                    <a:pt x="142" y="100"/>
                  </a:cubicBezTo>
                  <a:cubicBezTo>
                    <a:pt x="143" y="100"/>
                    <a:pt x="143" y="100"/>
                    <a:pt x="143" y="100"/>
                  </a:cubicBezTo>
                  <a:cubicBezTo>
                    <a:pt x="146" y="102"/>
                    <a:pt x="146" y="108"/>
                    <a:pt x="146" y="113"/>
                  </a:cubicBezTo>
                  <a:cubicBezTo>
                    <a:pt x="146" y="114"/>
                    <a:pt x="146" y="114"/>
                    <a:pt x="146" y="114"/>
                  </a:cubicBezTo>
                  <a:cubicBezTo>
                    <a:pt x="145" y="114"/>
                    <a:pt x="145" y="114"/>
                    <a:pt x="145" y="114"/>
                  </a:cubicBezTo>
                  <a:cubicBezTo>
                    <a:pt x="138" y="115"/>
                    <a:pt x="132" y="112"/>
                    <a:pt x="130" y="108"/>
                  </a:cubicBezTo>
                  <a:cubicBezTo>
                    <a:pt x="129" y="105"/>
                    <a:pt x="129" y="102"/>
                    <a:pt x="132" y="100"/>
                  </a:cubicBezTo>
                  <a:close/>
                  <a:moveTo>
                    <a:pt x="142" y="101"/>
                  </a:moveTo>
                  <a:cubicBezTo>
                    <a:pt x="133" y="101"/>
                    <a:pt x="133" y="101"/>
                    <a:pt x="133" y="101"/>
                  </a:cubicBezTo>
                  <a:cubicBezTo>
                    <a:pt x="131" y="103"/>
                    <a:pt x="130" y="105"/>
                    <a:pt x="131" y="107"/>
                  </a:cubicBezTo>
                  <a:cubicBezTo>
                    <a:pt x="133" y="111"/>
                    <a:pt x="138" y="113"/>
                    <a:pt x="144" y="112"/>
                  </a:cubicBezTo>
                  <a:cubicBezTo>
                    <a:pt x="145" y="106"/>
                    <a:pt x="144" y="103"/>
                    <a:pt x="142" y="101"/>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123" name="Freeform 51"/>
            <p:cNvSpPr>
              <a:spLocks noEditPoints="1"/>
            </p:cNvSpPr>
            <p:nvPr/>
          </p:nvSpPr>
          <p:spPr bwMode="auto">
            <a:xfrm>
              <a:off x="4205288" y="5753100"/>
              <a:ext cx="303213" cy="344488"/>
            </a:xfrm>
            <a:custGeom>
              <a:avLst/>
              <a:gdLst>
                <a:gd name="T0" fmla="*/ 47 w 135"/>
                <a:gd name="T1" fmla="*/ 133 h 153"/>
                <a:gd name="T2" fmla="*/ 91 w 135"/>
                <a:gd name="T3" fmla="*/ 114 h 153"/>
                <a:gd name="T4" fmla="*/ 47 w 135"/>
                <a:gd name="T5" fmla="*/ 138 h 153"/>
                <a:gd name="T6" fmla="*/ 0 w 135"/>
                <a:gd name="T7" fmla="*/ 124 h 153"/>
                <a:gd name="T8" fmla="*/ 4 w 135"/>
                <a:gd name="T9" fmla="*/ 133 h 153"/>
                <a:gd name="T10" fmla="*/ 97 w 135"/>
                <a:gd name="T11" fmla="*/ 109 h 153"/>
                <a:gd name="T12" fmla="*/ 100 w 135"/>
                <a:gd name="T13" fmla="*/ 94 h 153"/>
                <a:gd name="T14" fmla="*/ 125 w 135"/>
                <a:gd name="T15" fmla="*/ 22 h 153"/>
                <a:gd name="T16" fmla="*/ 101 w 135"/>
                <a:gd name="T17" fmla="*/ 15 h 153"/>
                <a:gd name="T18" fmla="*/ 114 w 135"/>
                <a:gd name="T19" fmla="*/ 5 h 153"/>
                <a:gd name="T20" fmla="*/ 132 w 135"/>
                <a:gd name="T21" fmla="*/ 30 h 153"/>
                <a:gd name="T22" fmla="*/ 107 w 135"/>
                <a:gd name="T23" fmla="*/ 106 h 153"/>
                <a:gd name="T24" fmla="*/ 100 w 135"/>
                <a:gd name="T25" fmla="*/ 137 h 153"/>
                <a:gd name="T26" fmla="*/ 95 w 135"/>
                <a:gd name="T27" fmla="*/ 113 h 153"/>
                <a:gd name="T28" fmla="*/ 47 w 135"/>
                <a:gd name="T29" fmla="*/ 133 h 153"/>
                <a:gd name="T30" fmla="*/ 102 w 135"/>
                <a:gd name="T31" fmla="*/ 107 h 153"/>
                <a:gd name="T32" fmla="*/ 128 w 135"/>
                <a:gd name="T33" fmla="*/ 36 h 153"/>
                <a:gd name="T34" fmla="*/ 102 w 135"/>
                <a:gd name="T35" fmla="*/ 107 h 153"/>
                <a:gd name="T36" fmla="*/ 114 w 135"/>
                <a:gd name="T37" fmla="*/ 110 h 153"/>
                <a:gd name="T38" fmla="*/ 118 w 135"/>
                <a:gd name="T39" fmla="*/ 128 h 153"/>
                <a:gd name="T40" fmla="*/ 114 w 135"/>
                <a:gd name="T41" fmla="*/ 110 h 153"/>
                <a:gd name="T42" fmla="*/ 104 w 135"/>
                <a:gd name="T43" fmla="*/ 110 h 153"/>
                <a:gd name="T44" fmla="*/ 102 w 135"/>
                <a:gd name="T45" fmla="*/ 131 h 153"/>
                <a:gd name="T46" fmla="*/ 115 w 135"/>
                <a:gd name="T47" fmla="*/ 133 h 153"/>
                <a:gd name="T48" fmla="*/ 104 w 135"/>
                <a:gd name="T49" fmla="*/ 110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35" h="153">
                  <a:moveTo>
                    <a:pt x="47" y="133"/>
                  </a:moveTo>
                  <a:cubicBezTo>
                    <a:pt x="62" y="133"/>
                    <a:pt x="76" y="119"/>
                    <a:pt x="91" y="114"/>
                  </a:cubicBezTo>
                  <a:cubicBezTo>
                    <a:pt x="82" y="120"/>
                    <a:pt x="63" y="134"/>
                    <a:pt x="47" y="138"/>
                  </a:cubicBezTo>
                  <a:cubicBezTo>
                    <a:pt x="28" y="143"/>
                    <a:pt x="0" y="144"/>
                    <a:pt x="0" y="124"/>
                  </a:cubicBezTo>
                  <a:cubicBezTo>
                    <a:pt x="6" y="123"/>
                    <a:pt x="1" y="132"/>
                    <a:pt x="4" y="133"/>
                  </a:cubicBezTo>
                  <a:cubicBezTo>
                    <a:pt x="38" y="148"/>
                    <a:pt x="65" y="113"/>
                    <a:pt x="97" y="109"/>
                  </a:cubicBezTo>
                  <a:cubicBezTo>
                    <a:pt x="98" y="104"/>
                    <a:pt x="100" y="100"/>
                    <a:pt x="100" y="94"/>
                  </a:cubicBezTo>
                  <a:cubicBezTo>
                    <a:pt x="109" y="85"/>
                    <a:pt x="131" y="46"/>
                    <a:pt x="125" y="22"/>
                  </a:cubicBezTo>
                  <a:cubicBezTo>
                    <a:pt x="123" y="12"/>
                    <a:pt x="109" y="0"/>
                    <a:pt x="101" y="15"/>
                  </a:cubicBezTo>
                  <a:cubicBezTo>
                    <a:pt x="97" y="9"/>
                    <a:pt x="107" y="4"/>
                    <a:pt x="114" y="5"/>
                  </a:cubicBezTo>
                  <a:cubicBezTo>
                    <a:pt x="125" y="6"/>
                    <a:pt x="131" y="18"/>
                    <a:pt x="132" y="30"/>
                  </a:cubicBezTo>
                  <a:cubicBezTo>
                    <a:pt x="135" y="56"/>
                    <a:pt x="111" y="90"/>
                    <a:pt x="107" y="106"/>
                  </a:cubicBezTo>
                  <a:cubicBezTo>
                    <a:pt x="133" y="105"/>
                    <a:pt x="126" y="153"/>
                    <a:pt x="100" y="137"/>
                  </a:cubicBezTo>
                  <a:cubicBezTo>
                    <a:pt x="97" y="130"/>
                    <a:pt x="98" y="120"/>
                    <a:pt x="95" y="113"/>
                  </a:cubicBezTo>
                  <a:cubicBezTo>
                    <a:pt x="78" y="113"/>
                    <a:pt x="63" y="127"/>
                    <a:pt x="47" y="133"/>
                  </a:cubicBezTo>
                  <a:close/>
                  <a:moveTo>
                    <a:pt x="102" y="107"/>
                  </a:moveTo>
                  <a:cubicBezTo>
                    <a:pt x="112" y="84"/>
                    <a:pt x="130" y="63"/>
                    <a:pt x="128" y="36"/>
                  </a:cubicBezTo>
                  <a:cubicBezTo>
                    <a:pt x="126" y="65"/>
                    <a:pt x="105" y="83"/>
                    <a:pt x="102" y="107"/>
                  </a:cubicBezTo>
                  <a:close/>
                  <a:moveTo>
                    <a:pt x="114" y="110"/>
                  </a:moveTo>
                  <a:cubicBezTo>
                    <a:pt x="117" y="118"/>
                    <a:pt x="121" y="121"/>
                    <a:pt x="118" y="128"/>
                  </a:cubicBezTo>
                  <a:cubicBezTo>
                    <a:pt x="128" y="125"/>
                    <a:pt x="119" y="112"/>
                    <a:pt x="114" y="110"/>
                  </a:cubicBezTo>
                  <a:close/>
                  <a:moveTo>
                    <a:pt x="104" y="110"/>
                  </a:moveTo>
                  <a:cubicBezTo>
                    <a:pt x="100" y="114"/>
                    <a:pt x="100" y="125"/>
                    <a:pt x="102" y="131"/>
                  </a:cubicBezTo>
                  <a:cubicBezTo>
                    <a:pt x="108" y="132"/>
                    <a:pt x="110" y="135"/>
                    <a:pt x="115" y="133"/>
                  </a:cubicBezTo>
                  <a:cubicBezTo>
                    <a:pt x="120" y="121"/>
                    <a:pt x="114" y="111"/>
                    <a:pt x="104" y="110"/>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sp>
          <p:nvSpPr>
            <p:cNvPr id="124" name="Freeform 52"/>
            <p:cNvSpPr>
              <a:spLocks noEditPoints="1"/>
            </p:cNvSpPr>
            <p:nvPr/>
          </p:nvSpPr>
          <p:spPr bwMode="auto">
            <a:xfrm>
              <a:off x="4202113" y="5762625"/>
              <a:ext cx="306388" cy="311150"/>
            </a:xfrm>
            <a:custGeom>
              <a:avLst/>
              <a:gdLst>
                <a:gd name="T0" fmla="*/ 0 w 136"/>
                <a:gd name="T1" fmla="*/ 120 h 138"/>
                <a:gd name="T2" fmla="*/ 4 w 136"/>
                <a:gd name="T3" fmla="*/ 120 h 138"/>
                <a:gd name="T4" fmla="*/ 23 w 136"/>
                <a:gd name="T5" fmla="*/ 132 h 138"/>
                <a:gd name="T6" fmla="*/ 97 w 136"/>
                <a:gd name="T7" fmla="*/ 104 h 138"/>
                <a:gd name="T8" fmla="*/ 100 w 136"/>
                <a:gd name="T9" fmla="*/ 90 h 138"/>
                <a:gd name="T10" fmla="*/ 103 w 136"/>
                <a:gd name="T11" fmla="*/ 11 h 138"/>
                <a:gd name="T12" fmla="*/ 101 w 136"/>
                <a:gd name="T13" fmla="*/ 6 h 138"/>
                <a:gd name="T14" fmla="*/ 134 w 136"/>
                <a:gd name="T15" fmla="*/ 26 h 138"/>
                <a:gd name="T16" fmla="*/ 125 w 136"/>
                <a:gd name="T17" fmla="*/ 119 h 138"/>
                <a:gd name="T18" fmla="*/ 100 w 136"/>
                <a:gd name="T19" fmla="*/ 133 h 138"/>
                <a:gd name="T20" fmla="*/ 96 w 136"/>
                <a:gd name="T21" fmla="*/ 110 h 138"/>
                <a:gd name="T22" fmla="*/ 87 w 136"/>
                <a:gd name="T23" fmla="*/ 115 h 138"/>
                <a:gd name="T24" fmla="*/ 5 w 136"/>
                <a:gd name="T25" fmla="*/ 129 h 138"/>
                <a:gd name="T26" fmla="*/ 48 w 136"/>
                <a:gd name="T27" fmla="*/ 134 h 138"/>
                <a:gd name="T28" fmla="*/ 48 w 136"/>
                <a:gd name="T29" fmla="*/ 129 h 138"/>
                <a:gd name="T30" fmla="*/ 65 w 136"/>
                <a:gd name="T31" fmla="*/ 120 h 138"/>
                <a:gd name="T32" fmla="*/ 97 w 136"/>
                <a:gd name="T33" fmla="*/ 108 h 138"/>
                <a:gd name="T34" fmla="*/ 97 w 136"/>
                <a:gd name="T35" fmla="*/ 109 h 138"/>
                <a:gd name="T36" fmla="*/ 111 w 136"/>
                <a:gd name="T37" fmla="*/ 135 h 138"/>
                <a:gd name="T38" fmla="*/ 118 w 136"/>
                <a:gd name="T39" fmla="*/ 125 h 138"/>
                <a:gd name="T40" fmla="*/ 117 w 136"/>
                <a:gd name="T41" fmla="*/ 129 h 138"/>
                <a:gd name="T42" fmla="*/ 108 w 136"/>
                <a:gd name="T43" fmla="*/ 129 h 138"/>
                <a:gd name="T44" fmla="*/ 103 w 136"/>
                <a:gd name="T45" fmla="*/ 128 h 138"/>
                <a:gd name="T46" fmla="*/ 105 w 136"/>
                <a:gd name="T47" fmla="*/ 105 h 138"/>
                <a:gd name="T48" fmla="*/ 118 w 136"/>
                <a:gd name="T49" fmla="*/ 124 h 138"/>
                <a:gd name="T50" fmla="*/ 114 w 136"/>
                <a:gd name="T51" fmla="*/ 105 h 138"/>
                <a:gd name="T52" fmla="*/ 108 w 136"/>
                <a:gd name="T53" fmla="*/ 102 h 138"/>
                <a:gd name="T54" fmla="*/ 115 w 136"/>
                <a:gd name="T55" fmla="*/ 82 h 138"/>
                <a:gd name="T56" fmla="*/ 102 w 136"/>
                <a:gd name="T57" fmla="*/ 7 h 138"/>
                <a:gd name="T58" fmla="*/ 127 w 136"/>
                <a:gd name="T59" fmla="*/ 18 h 138"/>
                <a:gd name="T60" fmla="*/ 98 w 136"/>
                <a:gd name="T61" fmla="*/ 105 h 138"/>
                <a:gd name="T62" fmla="*/ 23 w 136"/>
                <a:gd name="T63" fmla="*/ 133 h 138"/>
                <a:gd name="T64" fmla="*/ 104 w 136"/>
                <a:gd name="T65" fmla="*/ 127 h 138"/>
                <a:gd name="T66" fmla="*/ 115 w 136"/>
                <a:gd name="T67" fmla="*/ 113 h 138"/>
                <a:gd name="T68" fmla="*/ 89 w 136"/>
                <a:gd name="T69" fmla="*/ 110 h 138"/>
                <a:gd name="T70" fmla="*/ 74 w 136"/>
                <a:gd name="T71" fmla="*/ 118 h 138"/>
                <a:gd name="T72" fmla="*/ 4 w 136"/>
                <a:gd name="T73" fmla="*/ 127 h 138"/>
                <a:gd name="T74" fmla="*/ 2 w 136"/>
                <a:gd name="T75" fmla="*/ 121 h 138"/>
                <a:gd name="T76" fmla="*/ 120 w 136"/>
                <a:gd name="T77" fmla="*/ 123 h 138"/>
                <a:gd name="T78" fmla="*/ 102 w 136"/>
                <a:gd name="T79" fmla="*/ 108 h 138"/>
                <a:gd name="T80" fmla="*/ 128 w 136"/>
                <a:gd name="T81" fmla="*/ 32 h 138"/>
                <a:gd name="T82" fmla="*/ 104 w 136"/>
                <a:gd name="T83" fmla="*/ 103 h 138"/>
                <a:gd name="T84" fmla="*/ 116 w 136"/>
                <a:gd name="T85" fmla="*/ 72 h 138"/>
                <a:gd name="T86" fmla="*/ 128 w 136"/>
                <a:gd name="T87" fmla="*/ 44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36" h="138">
                  <a:moveTo>
                    <a:pt x="26" y="138"/>
                  </a:moveTo>
                  <a:cubicBezTo>
                    <a:pt x="16" y="138"/>
                    <a:pt x="9" y="136"/>
                    <a:pt x="5" y="131"/>
                  </a:cubicBezTo>
                  <a:cubicBezTo>
                    <a:pt x="2" y="129"/>
                    <a:pt x="0" y="125"/>
                    <a:pt x="0" y="120"/>
                  </a:cubicBezTo>
                  <a:cubicBezTo>
                    <a:pt x="0" y="120"/>
                    <a:pt x="0" y="120"/>
                    <a:pt x="0" y="120"/>
                  </a:cubicBezTo>
                  <a:cubicBezTo>
                    <a:pt x="1" y="119"/>
                    <a:pt x="1" y="119"/>
                    <a:pt x="1" y="119"/>
                  </a:cubicBezTo>
                  <a:cubicBezTo>
                    <a:pt x="2" y="119"/>
                    <a:pt x="3" y="119"/>
                    <a:pt x="4" y="120"/>
                  </a:cubicBezTo>
                  <a:cubicBezTo>
                    <a:pt x="5" y="121"/>
                    <a:pt x="5" y="123"/>
                    <a:pt x="5" y="124"/>
                  </a:cubicBezTo>
                  <a:cubicBezTo>
                    <a:pt x="5" y="126"/>
                    <a:pt x="5" y="128"/>
                    <a:pt x="6" y="128"/>
                  </a:cubicBezTo>
                  <a:cubicBezTo>
                    <a:pt x="11" y="131"/>
                    <a:pt x="17" y="132"/>
                    <a:pt x="23" y="132"/>
                  </a:cubicBezTo>
                  <a:cubicBezTo>
                    <a:pt x="37" y="132"/>
                    <a:pt x="49" y="125"/>
                    <a:pt x="63" y="118"/>
                  </a:cubicBezTo>
                  <a:cubicBezTo>
                    <a:pt x="74" y="112"/>
                    <a:pt x="85" y="106"/>
                    <a:pt x="97" y="104"/>
                  </a:cubicBezTo>
                  <a:cubicBezTo>
                    <a:pt x="97" y="104"/>
                    <a:pt x="97" y="104"/>
                    <a:pt x="97" y="104"/>
                  </a:cubicBezTo>
                  <a:cubicBezTo>
                    <a:pt x="99" y="100"/>
                    <a:pt x="100" y="96"/>
                    <a:pt x="100" y="90"/>
                  </a:cubicBezTo>
                  <a:cubicBezTo>
                    <a:pt x="100" y="90"/>
                    <a:pt x="100" y="90"/>
                    <a:pt x="100" y="90"/>
                  </a:cubicBezTo>
                  <a:cubicBezTo>
                    <a:pt x="100" y="90"/>
                    <a:pt x="100" y="90"/>
                    <a:pt x="100" y="90"/>
                  </a:cubicBezTo>
                  <a:cubicBezTo>
                    <a:pt x="109" y="81"/>
                    <a:pt x="132" y="42"/>
                    <a:pt x="125" y="18"/>
                  </a:cubicBezTo>
                  <a:cubicBezTo>
                    <a:pt x="124" y="12"/>
                    <a:pt x="117" y="4"/>
                    <a:pt x="111" y="4"/>
                  </a:cubicBezTo>
                  <a:cubicBezTo>
                    <a:pt x="108" y="4"/>
                    <a:pt x="105" y="7"/>
                    <a:pt x="103" y="11"/>
                  </a:cubicBezTo>
                  <a:cubicBezTo>
                    <a:pt x="102" y="12"/>
                    <a:pt x="102" y="12"/>
                    <a:pt x="102" y="12"/>
                  </a:cubicBezTo>
                  <a:cubicBezTo>
                    <a:pt x="101" y="11"/>
                    <a:pt x="101" y="11"/>
                    <a:pt x="101" y="11"/>
                  </a:cubicBezTo>
                  <a:cubicBezTo>
                    <a:pt x="100" y="9"/>
                    <a:pt x="100" y="8"/>
                    <a:pt x="101" y="6"/>
                  </a:cubicBezTo>
                  <a:cubicBezTo>
                    <a:pt x="103" y="2"/>
                    <a:pt x="109" y="0"/>
                    <a:pt x="114" y="0"/>
                  </a:cubicBezTo>
                  <a:cubicBezTo>
                    <a:pt x="114" y="0"/>
                    <a:pt x="114" y="0"/>
                    <a:pt x="115" y="0"/>
                  </a:cubicBezTo>
                  <a:cubicBezTo>
                    <a:pt x="127" y="1"/>
                    <a:pt x="133" y="14"/>
                    <a:pt x="134" y="26"/>
                  </a:cubicBezTo>
                  <a:cubicBezTo>
                    <a:pt x="136" y="44"/>
                    <a:pt x="125" y="66"/>
                    <a:pt x="117" y="83"/>
                  </a:cubicBezTo>
                  <a:cubicBezTo>
                    <a:pt x="113" y="90"/>
                    <a:pt x="110" y="96"/>
                    <a:pt x="109" y="101"/>
                  </a:cubicBezTo>
                  <a:cubicBezTo>
                    <a:pt x="120" y="101"/>
                    <a:pt x="125" y="110"/>
                    <a:pt x="125" y="119"/>
                  </a:cubicBezTo>
                  <a:cubicBezTo>
                    <a:pt x="125" y="128"/>
                    <a:pt x="120" y="137"/>
                    <a:pt x="111" y="137"/>
                  </a:cubicBezTo>
                  <a:cubicBezTo>
                    <a:pt x="107" y="137"/>
                    <a:pt x="104" y="136"/>
                    <a:pt x="100" y="134"/>
                  </a:cubicBezTo>
                  <a:cubicBezTo>
                    <a:pt x="100" y="133"/>
                    <a:pt x="100" y="133"/>
                    <a:pt x="100" y="133"/>
                  </a:cubicBezTo>
                  <a:cubicBezTo>
                    <a:pt x="100" y="133"/>
                    <a:pt x="100" y="133"/>
                    <a:pt x="100" y="133"/>
                  </a:cubicBezTo>
                  <a:cubicBezTo>
                    <a:pt x="98" y="130"/>
                    <a:pt x="98" y="125"/>
                    <a:pt x="97" y="120"/>
                  </a:cubicBezTo>
                  <a:cubicBezTo>
                    <a:pt x="97" y="116"/>
                    <a:pt x="97" y="113"/>
                    <a:pt x="96" y="110"/>
                  </a:cubicBezTo>
                  <a:cubicBezTo>
                    <a:pt x="95" y="110"/>
                    <a:pt x="95" y="110"/>
                    <a:pt x="94" y="110"/>
                  </a:cubicBezTo>
                  <a:cubicBezTo>
                    <a:pt x="92" y="111"/>
                    <a:pt x="92" y="111"/>
                    <a:pt x="92" y="111"/>
                  </a:cubicBezTo>
                  <a:cubicBezTo>
                    <a:pt x="91" y="112"/>
                    <a:pt x="89" y="113"/>
                    <a:pt x="87" y="115"/>
                  </a:cubicBezTo>
                  <a:cubicBezTo>
                    <a:pt x="77" y="121"/>
                    <a:pt x="61" y="132"/>
                    <a:pt x="48" y="135"/>
                  </a:cubicBezTo>
                  <a:cubicBezTo>
                    <a:pt x="41" y="137"/>
                    <a:pt x="33" y="138"/>
                    <a:pt x="26" y="138"/>
                  </a:cubicBezTo>
                  <a:close/>
                  <a:moveTo>
                    <a:pt x="5" y="129"/>
                  </a:moveTo>
                  <a:cubicBezTo>
                    <a:pt x="5" y="130"/>
                    <a:pt x="5" y="130"/>
                    <a:pt x="6" y="130"/>
                  </a:cubicBezTo>
                  <a:cubicBezTo>
                    <a:pt x="10" y="134"/>
                    <a:pt x="17" y="137"/>
                    <a:pt x="26" y="137"/>
                  </a:cubicBezTo>
                  <a:cubicBezTo>
                    <a:pt x="33" y="137"/>
                    <a:pt x="41" y="135"/>
                    <a:pt x="48" y="134"/>
                  </a:cubicBezTo>
                  <a:cubicBezTo>
                    <a:pt x="61" y="130"/>
                    <a:pt x="76" y="120"/>
                    <a:pt x="86" y="114"/>
                  </a:cubicBezTo>
                  <a:cubicBezTo>
                    <a:pt x="82" y="115"/>
                    <a:pt x="78" y="117"/>
                    <a:pt x="75" y="119"/>
                  </a:cubicBezTo>
                  <a:cubicBezTo>
                    <a:pt x="66" y="124"/>
                    <a:pt x="57" y="129"/>
                    <a:pt x="48" y="129"/>
                  </a:cubicBezTo>
                  <a:cubicBezTo>
                    <a:pt x="44" y="129"/>
                    <a:pt x="44" y="129"/>
                    <a:pt x="44" y="129"/>
                  </a:cubicBezTo>
                  <a:cubicBezTo>
                    <a:pt x="48" y="128"/>
                    <a:pt x="48" y="128"/>
                    <a:pt x="48" y="128"/>
                  </a:cubicBezTo>
                  <a:cubicBezTo>
                    <a:pt x="54" y="126"/>
                    <a:pt x="59" y="123"/>
                    <a:pt x="65" y="120"/>
                  </a:cubicBezTo>
                  <a:cubicBezTo>
                    <a:pt x="75" y="114"/>
                    <a:pt x="85" y="108"/>
                    <a:pt x="96" y="108"/>
                  </a:cubicBezTo>
                  <a:cubicBezTo>
                    <a:pt x="96" y="108"/>
                    <a:pt x="96" y="108"/>
                    <a:pt x="96" y="108"/>
                  </a:cubicBezTo>
                  <a:cubicBezTo>
                    <a:pt x="97" y="108"/>
                    <a:pt x="97" y="108"/>
                    <a:pt x="97" y="108"/>
                  </a:cubicBezTo>
                  <a:cubicBezTo>
                    <a:pt x="97" y="108"/>
                    <a:pt x="97" y="108"/>
                    <a:pt x="97" y="108"/>
                  </a:cubicBezTo>
                  <a:cubicBezTo>
                    <a:pt x="97" y="108"/>
                    <a:pt x="97" y="108"/>
                    <a:pt x="97" y="108"/>
                  </a:cubicBezTo>
                  <a:cubicBezTo>
                    <a:pt x="97" y="109"/>
                    <a:pt x="97" y="109"/>
                    <a:pt x="97" y="109"/>
                  </a:cubicBezTo>
                  <a:cubicBezTo>
                    <a:pt x="98" y="112"/>
                    <a:pt x="99" y="116"/>
                    <a:pt x="99" y="120"/>
                  </a:cubicBezTo>
                  <a:cubicBezTo>
                    <a:pt x="99" y="124"/>
                    <a:pt x="100" y="129"/>
                    <a:pt x="101" y="132"/>
                  </a:cubicBezTo>
                  <a:cubicBezTo>
                    <a:pt x="104" y="134"/>
                    <a:pt x="108" y="135"/>
                    <a:pt x="111" y="135"/>
                  </a:cubicBezTo>
                  <a:cubicBezTo>
                    <a:pt x="118" y="135"/>
                    <a:pt x="122" y="129"/>
                    <a:pt x="123" y="123"/>
                  </a:cubicBezTo>
                  <a:cubicBezTo>
                    <a:pt x="122" y="124"/>
                    <a:pt x="121" y="125"/>
                    <a:pt x="119" y="125"/>
                  </a:cubicBezTo>
                  <a:cubicBezTo>
                    <a:pt x="118" y="125"/>
                    <a:pt x="118" y="125"/>
                    <a:pt x="118" y="125"/>
                  </a:cubicBezTo>
                  <a:cubicBezTo>
                    <a:pt x="118" y="127"/>
                    <a:pt x="117" y="128"/>
                    <a:pt x="117" y="129"/>
                  </a:cubicBezTo>
                  <a:cubicBezTo>
                    <a:pt x="117" y="129"/>
                    <a:pt x="117" y="129"/>
                    <a:pt x="117" y="129"/>
                  </a:cubicBezTo>
                  <a:cubicBezTo>
                    <a:pt x="117" y="129"/>
                    <a:pt x="117" y="129"/>
                    <a:pt x="117" y="129"/>
                  </a:cubicBezTo>
                  <a:cubicBezTo>
                    <a:pt x="115" y="130"/>
                    <a:pt x="114" y="130"/>
                    <a:pt x="113" y="130"/>
                  </a:cubicBezTo>
                  <a:cubicBezTo>
                    <a:pt x="113" y="130"/>
                    <a:pt x="113" y="130"/>
                    <a:pt x="113" y="130"/>
                  </a:cubicBezTo>
                  <a:cubicBezTo>
                    <a:pt x="111" y="130"/>
                    <a:pt x="109" y="130"/>
                    <a:pt x="108" y="129"/>
                  </a:cubicBezTo>
                  <a:cubicBezTo>
                    <a:pt x="106" y="129"/>
                    <a:pt x="105" y="128"/>
                    <a:pt x="103" y="128"/>
                  </a:cubicBezTo>
                  <a:cubicBezTo>
                    <a:pt x="103" y="128"/>
                    <a:pt x="103" y="128"/>
                    <a:pt x="103" y="128"/>
                  </a:cubicBezTo>
                  <a:cubicBezTo>
                    <a:pt x="103" y="128"/>
                    <a:pt x="103" y="128"/>
                    <a:pt x="103" y="128"/>
                  </a:cubicBezTo>
                  <a:cubicBezTo>
                    <a:pt x="100" y="122"/>
                    <a:pt x="100" y="110"/>
                    <a:pt x="104" y="105"/>
                  </a:cubicBezTo>
                  <a:cubicBezTo>
                    <a:pt x="105" y="105"/>
                    <a:pt x="105" y="105"/>
                    <a:pt x="105" y="105"/>
                  </a:cubicBezTo>
                  <a:cubicBezTo>
                    <a:pt x="105" y="105"/>
                    <a:pt x="105" y="105"/>
                    <a:pt x="105" y="105"/>
                  </a:cubicBezTo>
                  <a:cubicBezTo>
                    <a:pt x="110" y="106"/>
                    <a:pt x="114" y="108"/>
                    <a:pt x="116" y="112"/>
                  </a:cubicBezTo>
                  <a:cubicBezTo>
                    <a:pt x="118" y="116"/>
                    <a:pt x="119" y="120"/>
                    <a:pt x="118" y="124"/>
                  </a:cubicBezTo>
                  <a:cubicBezTo>
                    <a:pt x="118" y="124"/>
                    <a:pt x="118" y="124"/>
                    <a:pt x="118" y="124"/>
                  </a:cubicBezTo>
                  <a:cubicBezTo>
                    <a:pt x="121" y="119"/>
                    <a:pt x="119" y="116"/>
                    <a:pt x="117" y="112"/>
                  </a:cubicBezTo>
                  <a:cubicBezTo>
                    <a:pt x="116" y="110"/>
                    <a:pt x="115" y="109"/>
                    <a:pt x="114" y="106"/>
                  </a:cubicBezTo>
                  <a:cubicBezTo>
                    <a:pt x="114" y="105"/>
                    <a:pt x="114" y="105"/>
                    <a:pt x="114" y="105"/>
                  </a:cubicBezTo>
                  <a:cubicBezTo>
                    <a:pt x="115" y="105"/>
                    <a:pt x="115" y="105"/>
                    <a:pt x="115" y="105"/>
                  </a:cubicBezTo>
                  <a:cubicBezTo>
                    <a:pt x="117" y="106"/>
                    <a:pt x="121" y="109"/>
                    <a:pt x="123" y="113"/>
                  </a:cubicBezTo>
                  <a:cubicBezTo>
                    <a:pt x="121" y="107"/>
                    <a:pt x="116" y="102"/>
                    <a:pt x="108" y="102"/>
                  </a:cubicBezTo>
                  <a:cubicBezTo>
                    <a:pt x="107" y="102"/>
                    <a:pt x="107" y="102"/>
                    <a:pt x="107" y="102"/>
                  </a:cubicBezTo>
                  <a:cubicBezTo>
                    <a:pt x="107" y="101"/>
                    <a:pt x="107" y="101"/>
                    <a:pt x="107" y="101"/>
                  </a:cubicBezTo>
                  <a:cubicBezTo>
                    <a:pt x="108" y="97"/>
                    <a:pt x="112" y="90"/>
                    <a:pt x="115" y="82"/>
                  </a:cubicBezTo>
                  <a:cubicBezTo>
                    <a:pt x="124" y="65"/>
                    <a:pt x="134" y="44"/>
                    <a:pt x="133" y="26"/>
                  </a:cubicBezTo>
                  <a:cubicBezTo>
                    <a:pt x="131" y="15"/>
                    <a:pt x="126" y="3"/>
                    <a:pt x="115" y="2"/>
                  </a:cubicBezTo>
                  <a:cubicBezTo>
                    <a:pt x="110" y="1"/>
                    <a:pt x="104" y="4"/>
                    <a:pt x="102" y="7"/>
                  </a:cubicBezTo>
                  <a:cubicBezTo>
                    <a:pt x="102" y="7"/>
                    <a:pt x="102" y="8"/>
                    <a:pt x="102" y="9"/>
                  </a:cubicBezTo>
                  <a:cubicBezTo>
                    <a:pt x="105" y="4"/>
                    <a:pt x="109" y="3"/>
                    <a:pt x="111" y="3"/>
                  </a:cubicBezTo>
                  <a:cubicBezTo>
                    <a:pt x="118" y="3"/>
                    <a:pt x="125" y="11"/>
                    <a:pt x="127" y="18"/>
                  </a:cubicBezTo>
                  <a:cubicBezTo>
                    <a:pt x="133" y="42"/>
                    <a:pt x="110" y="81"/>
                    <a:pt x="101" y="91"/>
                  </a:cubicBezTo>
                  <a:cubicBezTo>
                    <a:pt x="102" y="96"/>
                    <a:pt x="100" y="100"/>
                    <a:pt x="99" y="104"/>
                  </a:cubicBezTo>
                  <a:cubicBezTo>
                    <a:pt x="98" y="105"/>
                    <a:pt x="98" y="105"/>
                    <a:pt x="98" y="105"/>
                  </a:cubicBezTo>
                  <a:cubicBezTo>
                    <a:pt x="98" y="105"/>
                    <a:pt x="98" y="105"/>
                    <a:pt x="98" y="105"/>
                  </a:cubicBezTo>
                  <a:cubicBezTo>
                    <a:pt x="86" y="107"/>
                    <a:pt x="75" y="113"/>
                    <a:pt x="64" y="119"/>
                  </a:cubicBezTo>
                  <a:cubicBezTo>
                    <a:pt x="51" y="126"/>
                    <a:pt x="37" y="133"/>
                    <a:pt x="23" y="133"/>
                  </a:cubicBezTo>
                  <a:cubicBezTo>
                    <a:pt x="17" y="133"/>
                    <a:pt x="11" y="132"/>
                    <a:pt x="5" y="129"/>
                  </a:cubicBezTo>
                  <a:cubicBezTo>
                    <a:pt x="5" y="129"/>
                    <a:pt x="5" y="129"/>
                    <a:pt x="5" y="129"/>
                  </a:cubicBezTo>
                  <a:close/>
                  <a:moveTo>
                    <a:pt x="104" y="127"/>
                  </a:moveTo>
                  <a:cubicBezTo>
                    <a:pt x="106" y="127"/>
                    <a:pt x="107" y="127"/>
                    <a:pt x="108" y="128"/>
                  </a:cubicBezTo>
                  <a:cubicBezTo>
                    <a:pt x="111" y="129"/>
                    <a:pt x="113" y="129"/>
                    <a:pt x="116" y="128"/>
                  </a:cubicBezTo>
                  <a:cubicBezTo>
                    <a:pt x="118" y="123"/>
                    <a:pt x="118" y="117"/>
                    <a:pt x="115" y="113"/>
                  </a:cubicBezTo>
                  <a:cubicBezTo>
                    <a:pt x="113" y="110"/>
                    <a:pt x="109" y="107"/>
                    <a:pt x="105" y="107"/>
                  </a:cubicBezTo>
                  <a:cubicBezTo>
                    <a:pt x="102" y="111"/>
                    <a:pt x="102" y="121"/>
                    <a:pt x="104" y="127"/>
                  </a:cubicBezTo>
                  <a:close/>
                  <a:moveTo>
                    <a:pt x="89" y="110"/>
                  </a:moveTo>
                  <a:cubicBezTo>
                    <a:pt x="81" y="112"/>
                    <a:pt x="73" y="117"/>
                    <a:pt x="65" y="121"/>
                  </a:cubicBezTo>
                  <a:cubicBezTo>
                    <a:pt x="61" y="123"/>
                    <a:pt x="57" y="125"/>
                    <a:pt x="53" y="127"/>
                  </a:cubicBezTo>
                  <a:cubicBezTo>
                    <a:pt x="60" y="126"/>
                    <a:pt x="67" y="122"/>
                    <a:pt x="74" y="118"/>
                  </a:cubicBezTo>
                  <a:cubicBezTo>
                    <a:pt x="79" y="115"/>
                    <a:pt x="84" y="112"/>
                    <a:pt x="89" y="110"/>
                  </a:cubicBezTo>
                  <a:close/>
                  <a:moveTo>
                    <a:pt x="2" y="121"/>
                  </a:moveTo>
                  <a:cubicBezTo>
                    <a:pt x="2" y="123"/>
                    <a:pt x="3" y="125"/>
                    <a:pt x="4" y="127"/>
                  </a:cubicBezTo>
                  <a:cubicBezTo>
                    <a:pt x="3" y="127"/>
                    <a:pt x="3" y="125"/>
                    <a:pt x="3" y="124"/>
                  </a:cubicBezTo>
                  <a:cubicBezTo>
                    <a:pt x="3" y="123"/>
                    <a:pt x="4" y="122"/>
                    <a:pt x="3" y="121"/>
                  </a:cubicBezTo>
                  <a:cubicBezTo>
                    <a:pt x="3" y="121"/>
                    <a:pt x="3" y="121"/>
                    <a:pt x="2" y="121"/>
                  </a:cubicBezTo>
                  <a:close/>
                  <a:moveTo>
                    <a:pt x="116" y="108"/>
                  </a:moveTo>
                  <a:cubicBezTo>
                    <a:pt x="117" y="109"/>
                    <a:pt x="118" y="110"/>
                    <a:pt x="118" y="111"/>
                  </a:cubicBezTo>
                  <a:cubicBezTo>
                    <a:pt x="120" y="115"/>
                    <a:pt x="122" y="118"/>
                    <a:pt x="120" y="123"/>
                  </a:cubicBezTo>
                  <a:cubicBezTo>
                    <a:pt x="122" y="122"/>
                    <a:pt x="123" y="121"/>
                    <a:pt x="123" y="119"/>
                  </a:cubicBezTo>
                  <a:cubicBezTo>
                    <a:pt x="123" y="115"/>
                    <a:pt x="119" y="110"/>
                    <a:pt x="116" y="108"/>
                  </a:cubicBezTo>
                  <a:close/>
                  <a:moveTo>
                    <a:pt x="102" y="108"/>
                  </a:moveTo>
                  <a:cubicBezTo>
                    <a:pt x="103" y="103"/>
                    <a:pt x="103" y="103"/>
                    <a:pt x="103" y="103"/>
                  </a:cubicBezTo>
                  <a:cubicBezTo>
                    <a:pt x="104" y="92"/>
                    <a:pt x="109" y="82"/>
                    <a:pt x="114" y="72"/>
                  </a:cubicBezTo>
                  <a:cubicBezTo>
                    <a:pt x="121" y="60"/>
                    <a:pt x="127" y="47"/>
                    <a:pt x="128" y="32"/>
                  </a:cubicBezTo>
                  <a:cubicBezTo>
                    <a:pt x="130" y="32"/>
                    <a:pt x="130" y="32"/>
                    <a:pt x="130" y="32"/>
                  </a:cubicBezTo>
                  <a:cubicBezTo>
                    <a:pt x="131" y="51"/>
                    <a:pt x="122" y="68"/>
                    <a:pt x="114" y="84"/>
                  </a:cubicBezTo>
                  <a:cubicBezTo>
                    <a:pt x="110" y="90"/>
                    <a:pt x="107" y="97"/>
                    <a:pt x="104" y="103"/>
                  </a:cubicBezTo>
                  <a:lnTo>
                    <a:pt x="102" y="108"/>
                  </a:lnTo>
                  <a:close/>
                  <a:moveTo>
                    <a:pt x="128" y="44"/>
                  </a:moveTo>
                  <a:cubicBezTo>
                    <a:pt x="125" y="54"/>
                    <a:pt x="120" y="63"/>
                    <a:pt x="116" y="72"/>
                  </a:cubicBezTo>
                  <a:cubicBezTo>
                    <a:pt x="111" y="81"/>
                    <a:pt x="107" y="89"/>
                    <a:pt x="105" y="97"/>
                  </a:cubicBezTo>
                  <a:cubicBezTo>
                    <a:pt x="108" y="92"/>
                    <a:pt x="110" y="88"/>
                    <a:pt x="112" y="83"/>
                  </a:cubicBezTo>
                  <a:cubicBezTo>
                    <a:pt x="119" y="71"/>
                    <a:pt x="126" y="58"/>
                    <a:pt x="128" y="44"/>
                  </a:cubicBezTo>
                  <a:close/>
                </a:path>
              </a:pathLst>
            </a:custGeom>
            <a:grpFill/>
            <a:ln>
              <a:noFill/>
            </a:ln>
          </p:spPr>
          <p:txBody>
            <a:bodyPr vert="horz" wrap="square" lIns="91440" tIns="45720" rIns="91440" bIns="45720" numCol="1" anchor="t" anchorCtr="0" compatLnSpc="1">
              <a:prstTxWarp prst="textNoShape">
                <a:avLst/>
              </a:prstTxWarp>
            </a:bodyPr>
            <a:lstStyle/>
            <a:p>
              <a:endParaRPr/>
            </a:p>
          </p:txBody>
        </p:sp>
      </p:grpSp>
      <p:sp>
        <p:nvSpPr>
          <p:cNvPr id="125" name="Picture Placeholder 33"/>
          <p:cNvSpPr>
            <a:spLocks noGrp="1" noChangeAspect="1"/>
          </p:cNvSpPr>
          <p:nvPr>
            <p:ph type="pic" sz="quarter" idx="19"/>
          </p:nvPr>
        </p:nvSpPr>
        <p:spPr>
          <a:xfrm>
            <a:off x="4160085" y="3646566"/>
            <a:ext cx="2245025" cy="2305338"/>
          </a:xfrm>
          <a:solidFill>
            <a:schemeClr val="bg2"/>
          </a:solidFill>
          <a:ln w="38100">
            <a:solidFill>
              <a:schemeClr val="bg1"/>
            </a:solidFill>
          </a:ln>
        </p:spPr>
        <p:txBody>
          <a:bodyPr/>
          <a:lstStyle>
            <a:lvl1pPr marL="0" indent="0" algn="ctr">
              <a:buNone/>
              <a:defRPr/>
            </a:lvl1pPr>
          </a:lstStyle>
          <a:p>
            <a:r>
              <a:rPr lang="es-ES"/>
              <a:t>Haga clic en el icono para agregar una imagen</a:t>
            </a:r>
            <a:endParaRPr/>
          </a:p>
        </p:txBody>
      </p:sp>
      <p:sp>
        <p:nvSpPr>
          <p:cNvPr id="126" name="Text Placeholder 3"/>
          <p:cNvSpPr>
            <a:spLocks noGrp="1"/>
          </p:cNvSpPr>
          <p:nvPr>
            <p:ph type="body" sz="half" idx="21"/>
          </p:nvPr>
        </p:nvSpPr>
        <p:spPr>
          <a:xfrm>
            <a:off x="6799661" y="2048894"/>
            <a:ext cx="1714500" cy="2514599"/>
          </a:xfrm>
        </p:spPr>
        <p:txBody>
          <a:bodyPr anchor="ctr">
            <a:normAutofit/>
          </a:bodyPr>
          <a:lstStyle>
            <a:lvl1pPr marL="0" indent="0">
              <a:spcBef>
                <a:spcPts val="1600"/>
              </a:spcBef>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el estilo de texto del patrón</a:t>
            </a:r>
          </a:p>
        </p:txBody>
      </p:sp>
    </p:spTree>
    <p:extLst>
      <p:ext uri="{BB962C8B-B14F-4D97-AF65-F5344CB8AC3E}">
        <p14:creationId xmlns:p14="http://schemas.microsoft.com/office/powerpoint/2010/main" val="787425146"/>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5633799" y="1330347"/>
            <a:ext cx="2880360" cy="2103120"/>
          </a:xfrm>
        </p:spPr>
        <p:txBody>
          <a:bodyPr anchor="b">
            <a:normAutofit/>
          </a:bodyPr>
          <a:lstStyle>
            <a:lvl1pPr>
              <a:defRPr sz="3600"/>
            </a:lvl1pPr>
          </a:lstStyle>
          <a:p>
            <a:r>
              <a:rPr lang="es-ES"/>
              <a:t>Haga clic para modificar el estilo de título del patrón</a:t>
            </a:r>
            <a:endParaRPr/>
          </a:p>
        </p:txBody>
      </p:sp>
      <p:sp>
        <p:nvSpPr>
          <p:cNvPr id="3" name="Content Placeholder 2"/>
          <p:cNvSpPr>
            <a:spLocks noGrp="1"/>
          </p:cNvSpPr>
          <p:nvPr>
            <p:ph idx="1"/>
          </p:nvPr>
        </p:nvSpPr>
        <p:spPr>
          <a:xfrm>
            <a:off x="627460" y="914400"/>
            <a:ext cx="4629151" cy="5029200"/>
          </a:xfrm>
        </p:spPr>
        <p:txBody>
          <a:bodyPr>
            <a:normAutofit/>
          </a:bodyPr>
          <a:lstStyle>
            <a:lvl1pPr>
              <a:defRPr sz="2400"/>
            </a:lvl1pPr>
            <a:lvl2pPr>
              <a:defRPr sz="2000"/>
            </a:lvl2pPr>
            <a:lvl3pPr>
              <a:defRPr sz="1800"/>
            </a:lvl3pPr>
            <a:lvl4pPr>
              <a:defRPr sz="1600"/>
            </a:lvl4pPr>
            <a:lvl5pPr>
              <a:defRPr sz="1600"/>
            </a:lvl5pPr>
            <a:lvl6pPr>
              <a:defRPr sz="2000"/>
            </a:lvl6pPr>
            <a:lvl7pPr>
              <a:defRPr sz="2000"/>
            </a:lvl7pPr>
            <a:lvl8pPr>
              <a:defRPr sz="2000"/>
            </a:lvl8pPr>
            <a:lvl9pPr>
              <a:defRPr sz="20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a:p>
        </p:txBody>
      </p:sp>
      <p:sp>
        <p:nvSpPr>
          <p:cNvPr id="4" name="Text Placeholder 3"/>
          <p:cNvSpPr>
            <a:spLocks noGrp="1"/>
          </p:cNvSpPr>
          <p:nvPr>
            <p:ph type="body" sz="half" idx="2"/>
          </p:nvPr>
        </p:nvSpPr>
        <p:spPr>
          <a:xfrm>
            <a:off x="5633799" y="3555524"/>
            <a:ext cx="2880360" cy="2388077"/>
          </a:xfrm>
        </p:spPr>
        <p:txBody>
          <a:bodyPr>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el estilo de texto del patrón</a:t>
            </a:r>
          </a:p>
        </p:txBody>
      </p:sp>
      <p:sp>
        <p:nvSpPr>
          <p:cNvPr id="5" name="Date Placeholder 4"/>
          <p:cNvSpPr>
            <a:spLocks noGrp="1"/>
          </p:cNvSpPr>
          <p:nvPr>
            <p:ph type="dt" sz="half" idx="10"/>
          </p:nvPr>
        </p:nvSpPr>
        <p:spPr>
          <a:xfrm>
            <a:off x="6056708" y="6019801"/>
            <a:ext cx="1047195" cy="228600"/>
          </a:xfrm>
        </p:spPr>
        <p:txBody>
          <a:bodyPr/>
          <a:lstStyle/>
          <a:p>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798910" y="6019801"/>
            <a:ext cx="571500" cy="228600"/>
          </a:xfrm>
        </p:spPr>
        <p:txBody>
          <a:bodyPr/>
          <a:lstStyle>
            <a:lvl1pPr algn="l">
              <a:defRPr/>
            </a:lvl1pPr>
          </a:lstStyle>
          <a:p>
            <a:fld id="{2ABDA52F-3A26-4FF2-8601-F978290BFEFB}" type="slidenum">
              <a:rPr lang="en-US" smtClean="0"/>
              <a:pPr/>
              <a:t>‹Nº›</a:t>
            </a:fld>
            <a:endParaRPr lang="en-US"/>
          </a:p>
        </p:txBody>
      </p:sp>
    </p:spTree>
    <p:extLst>
      <p:ext uri="{BB962C8B-B14F-4D97-AF65-F5344CB8AC3E}">
        <p14:creationId xmlns:p14="http://schemas.microsoft.com/office/powerpoint/2010/main" val="1239762651"/>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sldLayout>
</file>

<file path=ppt/slideLayouts/slideLayout24.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grpSp>
        <p:nvGrpSpPr>
          <p:cNvPr id="8" name="Group 7"/>
          <p:cNvGrpSpPr/>
          <p:nvPr/>
        </p:nvGrpSpPr>
        <p:grpSpPr>
          <a:xfrm>
            <a:off x="446659" y="781399"/>
            <a:ext cx="4825049" cy="5053665"/>
            <a:chOff x="5162444" y="781398"/>
            <a:chExt cx="6433398" cy="5053665"/>
          </a:xfrm>
        </p:grpSpPr>
        <p:sp>
          <p:nvSpPr>
            <p:cNvPr id="9" name="Freeform 42"/>
            <p:cNvSpPr>
              <a:spLocks/>
            </p:cNvSpPr>
            <p:nvPr/>
          </p:nvSpPr>
          <p:spPr bwMode="auto">
            <a:xfrm rot="16200000" flipV="1">
              <a:off x="3342557" y="3275021"/>
              <a:ext cx="3827994" cy="17568"/>
            </a:xfrm>
            <a:custGeom>
              <a:avLst/>
              <a:gdLst>
                <a:gd name="T0" fmla="*/ 0 w 1216"/>
                <a:gd name="T1" fmla="*/ 2 h 5"/>
                <a:gd name="T2" fmla="*/ 304 w 1216"/>
                <a:gd name="T3" fmla="*/ 1 h 5"/>
                <a:gd name="T4" fmla="*/ 456 w 1216"/>
                <a:gd name="T5" fmla="*/ 2 h 5"/>
                <a:gd name="T6" fmla="*/ 608 w 1216"/>
                <a:gd name="T7" fmla="*/ 1 h 5"/>
                <a:gd name="T8" fmla="*/ 912 w 1216"/>
                <a:gd name="T9" fmla="*/ 0 h 5"/>
                <a:gd name="T10" fmla="*/ 1064 w 1216"/>
                <a:gd name="T11" fmla="*/ 1 h 5"/>
                <a:gd name="T12" fmla="*/ 1216 w 1216"/>
                <a:gd name="T13" fmla="*/ 2 h 5"/>
                <a:gd name="T14" fmla="*/ 1216 w 1216"/>
                <a:gd name="T15" fmla="*/ 2 h 5"/>
                <a:gd name="T16" fmla="*/ 1064 w 1216"/>
                <a:gd name="T17" fmla="*/ 4 h 5"/>
                <a:gd name="T18" fmla="*/ 912 w 1216"/>
                <a:gd name="T19" fmla="*/ 4 h 5"/>
                <a:gd name="T20" fmla="*/ 608 w 1216"/>
                <a:gd name="T21" fmla="*/ 3 h 5"/>
                <a:gd name="T22" fmla="*/ 456 w 1216"/>
                <a:gd name="T23" fmla="*/ 3 h 5"/>
                <a:gd name="T24" fmla="*/ 304 w 1216"/>
                <a:gd name="T25" fmla="*/ 4 h 5"/>
                <a:gd name="T26" fmla="*/ 0 w 1216"/>
                <a:gd name="T27"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16" h="5">
                  <a:moveTo>
                    <a:pt x="0" y="2"/>
                  </a:moveTo>
                  <a:cubicBezTo>
                    <a:pt x="101" y="1"/>
                    <a:pt x="202" y="0"/>
                    <a:pt x="304" y="1"/>
                  </a:cubicBezTo>
                  <a:cubicBezTo>
                    <a:pt x="354" y="1"/>
                    <a:pt x="405" y="2"/>
                    <a:pt x="456" y="2"/>
                  </a:cubicBezTo>
                  <a:cubicBezTo>
                    <a:pt x="506" y="2"/>
                    <a:pt x="557" y="1"/>
                    <a:pt x="608" y="1"/>
                  </a:cubicBezTo>
                  <a:cubicBezTo>
                    <a:pt x="709" y="1"/>
                    <a:pt x="810" y="0"/>
                    <a:pt x="912" y="0"/>
                  </a:cubicBezTo>
                  <a:cubicBezTo>
                    <a:pt x="962" y="0"/>
                    <a:pt x="1013" y="1"/>
                    <a:pt x="1064" y="1"/>
                  </a:cubicBezTo>
                  <a:cubicBezTo>
                    <a:pt x="1114" y="1"/>
                    <a:pt x="1165" y="1"/>
                    <a:pt x="1216" y="2"/>
                  </a:cubicBezTo>
                  <a:cubicBezTo>
                    <a:pt x="1216" y="2"/>
                    <a:pt x="1216" y="2"/>
                    <a:pt x="1216" y="2"/>
                  </a:cubicBezTo>
                  <a:cubicBezTo>
                    <a:pt x="1165" y="3"/>
                    <a:pt x="1114" y="3"/>
                    <a:pt x="1064" y="4"/>
                  </a:cubicBezTo>
                  <a:cubicBezTo>
                    <a:pt x="1013" y="4"/>
                    <a:pt x="962" y="4"/>
                    <a:pt x="912" y="4"/>
                  </a:cubicBezTo>
                  <a:cubicBezTo>
                    <a:pt x="810" y="5"/>
                    <a:pt x="709" y="4"/>
                    <a:pt x="608" y="3"/>
                  </a:cubicBezTo>
                  <a:cubicBezTo>
                    <a:pt x="557" y="3"/>
                    <a:pt x="506" y="3"/>
                    <a:pt x="456" y="3"/>
                  </a:cubicBezTo>
                  <a:cubicBezTo>
                    <a:pt x="405" y="3"/>
                    <a:pt x="354" y="4"/>
                    <a:pt x="304" y="4"/>
                  </a:cubicBezTo>
                  <a:cubicBezTo>
                    <a:pt x="202" y="4"/>
                    <a:pt x="101" y="4"/>
                    <a:pt x="0" y="2"/>
                  </a:cubicBezTo>
                  <a:close/>
                </a:path>
              </a:pathLst>
            </a:custGeom>
            <a:solidFill>
              <a:schemeClr val="tx1">
                <a:lumMod val="50000"/>
              </a:schemeClr>
            </a:solidFill>
            <a:ln>
              <a:noFill/>
            </a:ln>
          </p:spPr>
          <p:txBody>
            <a:bodyPr vert="horz" wrap="square" lIns="91440" tIns="45720" rIns="91440" bIns="45720" numCol="1" anchor="t" anchorCtr="0" compatLnSpc="1">
              <a:prstTxWarp prst="textNoShape">
                <a:avLst/>
              </a:prstTxWarp>
            </a:bodyPr>
            <a:lstStyle/>
            <a:p>
              <a:endParaRPr/>
            </a:p>
          </p:txBody>
        </p:sp>
        <p:sp>
          <p:nvSpPr>
            <p:cNvPr id="10" name="Freeform 43"/>
            <p:cNvSpPr>
              <a:spLocks/>
            </p:cNvSpPr>
            <p:nvPr/>
          </p:nvSpPr>
          <p:spPr bwMode="auto">
            <a:xfrm rot="16200000" flipV="1">
              <a:off x="9565728" y="3299447"/>
              <a:ext cx="3836876" cy="17568"/>
            </a:xfrm>
            <a:custGeom>
              <a:avLst/>
              <a:gdLst>
                <a:gd name="T0" fmla="*/ 0 w 1219"/>
                <a:gd name="T1" fmla="*/ 2 h 5"/>
                <a:gd name="T2" fmla="*/ 304 w 1219"/>
                <a:gd name="T3" fmla="*/ 1 h 5"/>
                <a:gd name="T4" fmla="*/ 457 w 1219"/>
                <a:gd name="T5" fmla="*/ 2 h 5"/>
                <a:gd name="T6" fmla="*/ 609 w 1219"/>
                <a:gd name="T7" fmla="*/ 1 h 5"/>
                <a:gd name="T8" fmla="*/ 914 w 1219"/>
                <a:gd name="T9" fmla="*/ 0 h 5"/>
                <a:gd name="T10" fmla="*/ 1067 w 1219"/>
                <a:gd name="T11" fmla="*/ 1 h 5"/>
                <a:gd name="T12" fmla="*/ 1219 w 1219"/>
                <a:gd name="T13" fmla="*/ 2 h 5"/>
                <a:gd name="T14" fmla="*/ 1219 w 1219"/>
                <a:gd name="T15" fmla="*/ 3 h 5"/>
                <a:gd name="T16" fmla="*/ 1067 w 1219"/>
                <a:gd name="T17" fmla="*/ 4 h 5"/>
                <a:gd name="T18" fmla="*/ 914 w 1219"/>
                <a:gd name="T19" fmla="*/ 4 h 5"/>
                <a:gd name="T20" fmla="*/ 609 w 1219"/>
                <a:gd name="T21" fmla="*/ 3 h 5"/>
                <a:gd name="T22" fmla="*/ 457 w 1219"/>
                <a:gd name="T23" fmla="*/ 3 h 5"/>
                <a:gd name="T24" fmla="*/ 304 w 1219"/>
                <a:gd name="T25" fmla="*/ 4 h 5"/>
                <a:gd name="T26" fmla="*/ 0 w 1219"/>
                <a:gd name="T27" fmla="*/ 3 h 5"/>
                <a:gd name="T28" fmla="*/ 0 w 1219"/>
                <a:gd name="T29"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19" h="5">
                  <a:moveTo>
                    <a:pt x="0" y="2"/>
                  </a:moveTo>
                  <a:cubicBezTo>
                    <a:pt x="101" y="1"/>
                    <a:pt x="203" y="0"/>
                    <a:pt x="304" y="1"/>
                  </a:cubicBezTo>
                  <a:cubicBezTo>
                    <a:pt x="355" y="1"/>
                    <a:pt x="406" y="2"/>
                    <a:pt x="457" y="2"/>
                  </a:cubicBezTo>
                  <a:cubicBezTo>
                    <a:pt x="508" y="2"/>
                    <a:pt x="559" y="1"/>
                    <a:pt x="609" y="1"/>
                  </a:cubicBezTo>
                  <a:cubicBezTo>
                    <a:pt x="711" y="1"/>
                    <a:pt x="813" y="0"/>
                    <a:pt x="914" y="0"/>
                  </a:cubicBezTo>
                  <a:cubicBezTo>
                    <a:pt x="965" y="0"/>
                    <a:pt x="1016" y="1"/>
                    <a:pt x="1067" y="1"/>
                  </a:cubicBezTo>
                  <a:cubicBezTo>
                    <a:pt x="1117" y="1"/>
                    <a:pt x="1168" y="1"/>
                    <a:pt x="1219" y="2"/>
                  </a:cubicBezTo>
                  <a:cubicBezTo>
                    <a:pt x="1219" y="3"/>
                    <a:pt x="1219" y="3"/>
                    <a:pt x="1219" y="3"/>
                  </a:cubicBezTo>
                  <a:cubicBezTo>
                    <a:pt x="1168" y="3"/>
                    <a:pt x="1117" y="4"/>
                    <a:pt x="1067" y="4"/>
                  </a:cubicBezTo>
                  <a:cubicBezTo>
                    <a:pt x="1016" y="4"/>
                    <a:pt x="965" y="4"/>
                    <a:pt x="914" y="4"/>
                  </a:cubicBezTo>
                  <a:cubicBezTo>
                    <a:pt x="813" y="5"/>
                    <a:pt x="711" y="4"/>
                    <a:pt x="609" y="3"/>
                  </a:cubicBezTo>
                  <a:cubicBezTo>
                    <a:pt x="559" y="3"/>
                    <a:pt x="508" y="3"/>
                    <a:pt x="457" y="3"/>
                  </a:cubicBezTo>
                  <a:cubicBezTo>
                    <a:pt x="406" y="3"/>
                    <a:pt x="355" y="4"/>
                    <a:pt x="304" y="4"/>
                  </a:cubicBezTo>
                  <a:cubicBezTo>
                    <a:pt x="203" y="4"/>
                    <a:pt x="101" y="4"/>
                    <a:pt x="0" y="3"/>
                  </a:cubicBezTo>
                  <a:lnTo>
                    <a:pt x="0" y="2"/>
                  </a:lnTo>
                  <a:close/>
                </a:path>
              </a:pathLst>
            </a:custGeom>
            <a:solidFill>
              <a:schemeClr val="tx1">
                <a:lumMod val="50000"/>
              </a:schemeClr>
            </a:solidFill>
            <a:ln>
              <a:noFill/>
            </a:ln>
          </p:spPr>
          <p:txBody>
            <a:bodyPr vert="horz" wrap="square" lIns="91440" tIns="45720" rIns="91440" bIns="45720" numCol="1" anchor="t" anchorCtr="0" compatLnSpc="1">
              <a:prstTxWarp prst="textNoShape">
                <a:avLst/>
              </a:prstTxWarp>
            </a:bodyPr>
            <a:lstStyle/>
            <a:p>
              <a:endParaRPr/>
            </a:p>
          </p:txBody>
        </p:sp>
        <p:grpSp>
          <p:nvGrpSpPr>
            <p:cNvPr id="11" name="Group 10"/>
            <p:cNvGrpSpPr/>
            <p:nvPr/>
          </p:nvGrpSpPr>
          <p:grpSpPr>
            <a:xfrm>
              <a:off x="5814205" y="859113"/>
              <a:ext cx="5129146" cy="4880471"/>
              <a:chOff x="7856559" y="859113"/>
              <a:chExt cx="3086791" cy="4880471"/>
            </a:xfrm>
          </p:grpSpPr>
          <p:sp>
            <p:nvSpPr>
              <p:cNvPr id="20" name="Freeform 41"/>
              <p:cNvSpPr>
                <a:spLocks/>
              </p:cNvSpPr>
              <p:nvPr/>
            </p:nvSpPr>
            <p:spPr bwMode="auto">
              <a:xfrm rot="16200000" flipV="1">
                <a:off x="9392183" y="4188416"/>
                <a:ext cx="15544" cy="3086791"/>
              </a:xfrm>
              <a:custGeom>
                <a:avLst/>
                <a:gdLst>
                  <a:gd name="T0" fmla="*/ 3 w 5"/>
                  <a:gd name="T1" fmla="*/ 0 h 868"/>
                  <a:gd name="T2" fmla="*/ 4 w 5"/>
                  <a:gd name="T3" fmla="*/ 217 h 868"/>
                  <a:gd name="T4" fmla="*/ 3 w 5"/>
                  <a:gd name="T5" fmla="*/ 326 h 868"/>
                  <a:gd name="T6" fmla="*/ 4 w 5"/>
                  <a:gd name="T7" fmla="*/ 434 h 868"/>
                  <a:gd name="T8" fmla="*/ 4 w 5"/>
                  <a:gd name="T9" fmla="*/ 651 h 868"/>
                  <a:gd name="T10" fmla="*/ 4 w 5"/>
                  <a:gd name="T11" fmla="*/ 760 h 868"/>
                  <a:gd name="T12" fmla="*/ 3 w 5"/>
                  <a:gd name="T13" fmla="*/ 868 h 868"/>
                  <a:gd name="T14" fmla="*/ 2 w 5"/>
                  <a:gd name="T15" fmla="*/ 868 h 868"/>
                  <a:gd name="T16" fmla="*/ 1 w 5"/>
                  <a:gd name="T17" fmla="*/ 760 h 868"/>
                  <a:gd name="T18" fmla="*/ 0 w 5"/>
                  <a:gd name="T19" fmla="*/ 651 h 868"/>
                  <a:gd name="T20" fmla="*/ 1 w 5"/>
                  <a:gd name="T21" fmla="*/ 434 h 868"/>
                  <a:gd name="T22" fmla="*/ 2 w 5"/>
                  <a:gd name="T23" fmla="*/ 326 h 868"/>
                  <a:gd name="T24" fmla="*/ 1 w 5"/>
                  <a:gd name="T25" fmla="*/ 217 h 868"/>
                  <a:gd name="T26" fmla="*/ 2 w 5"/>
                  <a:gd name="T27" fmla="*/ 0 h 868"/>
                  <a:gd name="T28" fmla="*/ 3 w 5"/>
                  <a:gd name="T29" fmla="*/ 0 h 8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 h="868">
                    <a:moveTo>
                      <a:pt x="3" y="0"/>
                    </a:moveTo>
                    <a:cubicBezTo>
                      <a:pt x="4" y="73"/>
                      <a:pt x="4" y="145"/>
                      <a:pt x="4" y="217"/>
                    </a:cubicBezTo>
                    <a:cubicBezTo>
                      <a:pt x="4" y="253"/>
                      <a:pt x="3" y="290"/>
                      <a:pt x="3" y="326"/>
                    </a:cubicBezTo>
                    <a:cubicBezTo>
                      <a:pt x="3" y="362"/>
                      <a:pt x="3" y="398"/>
                      <a:pt x="4" y="434"/>
                    </a:cubicBezTo>
                    <a:cubicBezTo>
                      <a:pt x="4" y="507"/>
                      <a:pt x="5" y="579"/>
                      <a:pt x="4" y="651"/>
                    </a:cubicBezTo>
                    <a:cubicBezTo>
                      <a:pt x="5" y="687"/>
                      <a:pt x="4" y="724"/>
                      <a:pt x="4" y="760"/>
                    </a:cubicBezTo>
                    <a:cubicBezTo>
                      <a:pt x="4" y="796"/>
                      <a:pt x="3" y="832"/>
                      <a:pt x="3" y="868"/>
                    </a:cubicBezTo>
                    <a:cubicBezTo>
                      <a:pt x="2" y="868"/>
                      <a:pt x="2" y="868"/>
                      <a:pt x="2" y="868"/>
                    </a:cubicBezTo>
                    <a:cubicBezTo>
                      <a:pt x="2" y="832"/>
                      <a:pt x="1" y="796"/>
                      <a:pt x="1" y="760"/>
                    </a:cubicBezTo>
                    <a:cubicBezTo>
                      <a:pt x="1" y="724"/>
                      <a:pt x="0" y="687"/>
                      <a:pt x="0" y="651"/>
                    </a:cubicBezTo>
                    <a:cubicBezTo>
                      <a:pt x="0" y="579"/>
                      <a:pt x="1" y="507"/>
                      <a:pt x="1" y="434"/>
                    </a:cubicBezTo>
                    <a:cubicBezTo>
                      <a:pt x="2" y="398"/>
                      <a:pt x="2" y="362"/>
                      <a:pt x="2" y="326"/>
                    </a:cubicBezTo>
                    <a:cubicBezTo>
                      <a:pt x="2" y="290"/>
                      <a:pt x="1" y="253"/>
                      <a:pt x="1" y="217"/>
                    </a:cubicBezTo>
                    <a:cubicBezTo>
                      <a:pt x="0" y="145"/>
                      <a:pt x="1" y="73"/>
                      <a:pt x="2" y="0"/>
                    </a:cubicBezTo>
                    <a:lnTo>
                      <a:pt x="3" y="0"/>
                    </a:lnTo>
                    <a:close/>
                  </a:path>
                </a:pathLst>
              </a:custGeom>
              <a:solidFill>
                <a:schemeClr val="tx1">
                  <a:lumMod val="50000"/>
                </a:schemeClr>
              </a:solidFill>
              <a:ln>
                <a:noFill/>
              </a:ln>
            </p:spPr>
            <p:txBody>
              <a:bodyPr vert="horz" wrap="square" lIns="91440" tIns="45720" rIns="91440" bIns="45720" numCol="1" anchor="t" anchorCtr="0" compatLnSpc="1">
                <a:prstTxWarp prst="textNoShape">
                  <a:avLst/>
                </a:prstTxWarp>
              </a:bodyPr>
              <a:lstStyle/>
              <a:p>
                <a:endParaRPr/>
              </a:p>
            </p:txBody>
          </p:sp>
          <p:sp>
            <p:nvSpPr>
              <p:cNvPr id="21" name="Freeform 44"/>
              <p:cNvSpPr>
                <a:spLocks/>
              </p:cNvSpPr>
              <p:nvPr/>
            </p:nvSpPr>
            <p:spPr bwMode="auto">
              <a:xfrm rot="16200000" flipV="1">
                <a:off x="9366943" y="-651271"/>
                <a:ext cx="13322" cy="3034090"/>
              </a:xfrm>
              <a:custGeom>
                <a:avLst/>
                <a:gdLst>
                  <a:gd name="T0" fmla="*/ 2 w 4"/>
                  <a:gd name="T1" fmla="*/ 853 h 853"/>
                  <a:gd name="T2" fmla="*/ 0 w 4"/>
                  <a:gd name="T3" fmla="*/ 640 h 853"/>
                  <a:gd name="T4" fmla="*/ 1 w 4"/>
                  <a:gd name="T5" fmla="*/ 533 h 853"/>
                  <a:gd name="T6" fmla="*/ 1 w 4"/>
                  <a:gd name="T7" fmla="*/ 427 h 853"/>
                  <a:gd name="T8" fmla="*/ 0 w 4"/>
                  <a:gd name="T9" fmla="*/ 213 h 853"/>
                  <a:gd name="T10" fmla="*/ 0 w 4"/>
                  <a:gd name="T11" fmla="*/ 107 h 853"/>
                  <a:gd name="T12" fmla="*/ 2 w 4"/>
                  <a:gd name="T13" fmla="*/ 0 h 853"/>
                  <a:gd name="T14" fmla="*/ 2 w 4"/>
                  <a:gd name="T15" fmla="*/ 0 h 853"/>
                  <a:gd name="T16" fmla="*/ 3 w 4"/>
                  <a:gd name="T17" fmla="*/ 107 h 853"/>
                  <a:gd name="T18" fmla="*/ 4 w 4"/>
                  <a:gd name="T19" fmla="*/ 213 h 853"/>
                  <a:gd name="T20" fmla="*/ 3 w 4"/>
                  <a:gd name="T21" fmla="*/ 427 h 853"/>
                  <a:gd name="T22" fmla="*/ 2 w 4"/>
                  <a:gd name="T23" fmla="*/ 533 h 853"/>
                  <a:gd name="T24" fmla="*/ 3 w 4"/>
                  <a:gd name="T25" fmla="*/ 640 h 853"/>
                  <a:gd name="T26" fmla="*/ 2 w 4"/>
                  <a:gd name="T27" fmla="*/ 853 h 8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 h="853">
                    <a:moveTo>
                      <a:pt x="2" y="853"/>
                    </a:moveTo>
                    <a:cubicBezTo>
                      <a:pt x="0" y="782"/>
                      <a:pt x="0" y="711"/>
                      <a:pt x="0" y="640"/>
                    </a:cubicBezTo>
                    <a:cubicBezTo>
                      <a:pt x="0" y="604"/>
                      <a:pt x="1" y="569"/>
                      <a:pt x="1" y="533"/>
                    </a:cubicBezTo>
                    <a:cubicBezTo>
                      <a:pt x="1" y="498"/>
                      <a:pt x="1" y="462"/>
                      <a:pt x="1" y="427"/>
                    </a:cubicBezTo>
                    <a:cubicBezTo>
                      <a:pt x="0" y="356"/>
                      <a:pt x="0" y="284"/>
                      <a:pt x="0" y="213"/>
                    </a:cubicBezTo>
                    <a:cubicBezTo>
                      <a:pt x="0" y="178"/>
                      <a:pt x="0" y="142"/>
                      <a:pt x="0" y="107"/>
                    </a:cubicBezTo>
                    <a:cubicBezTo>
                      <a:pt x="1" y="71"/>
                      <a:pt x="1" y="36"/>
                      <a:pt x="2" y="0"/>
                    </a:cubicBezTo>
                    <a:cubicBezTo>
                      <a:pt x="2" y="0"/>
                      <a:pt x="2" y="0"/>
                      <a:pt x="2" y="0"/>
                    </a:cubicBezTo>
                    <a:cubicBezTo>
                      <a:pt x="3" y="36"/>
                      <a:pt x="3" y="71"/>
                      <a:pt x="3" y="107"/>
                    </a:cubicBezTo>
                    <a:cubicBezTo>
                      <a:pt x="4" y="142"/>
                      <a:pt x="4" y="178"/>
                      <a:pt x="4" y="213"/>
                    </a:cubicBezTo>
                    <a:cubicBezTo>
                      <a:pt x="4" y="284"/>
                      <a:pt x="3" y="356"/>
                      <a:pt x="3" y="427"/>
                    </a:cubicBezTo>
                    <a:cubicBezTo>
                      <a:pt x="3" y="462"/>
                      <a:pt x="2" y="498"/>
                      <a:pt x="2" y="533"/>
                    </a:cubicBezTo>
                    <a:cubicBezTo>
                      <a:pt x="3" y="569"/>
                      <a:pt x="3" y="604"/>
                      <a:pt x="3" y="640"/>
                    </a:cubicBezTo>
                    <a:cubicBezTo>
                      <a:pt x="4" y="711"/>
                      <a:pt x="3" y="782"/>
                      <a:pt x="2" y="853"/>
                    </a:cubicBezTo>
                    <a:close/>
                  </a:path>
                </a:pathLst>
              </a:custGeom>
              <a:solidFill>
                <a:schemeClr val="tx1">
                  <a:lumMod val="50000"/>
                </a:schemeClr>
              </a:solidFill>
              <a:ln>
                <a:noFill/>
              </a:ln>
            </p:spPr>
            <p:txBody>
              <a:bodyPr vert="horz" wrap="square" lIns="91440" tIns="45720" rIns="91440" bIns="45720" numCol="1" anchor="t" anchorCtr="0" compatLnSpc="1">
                <a:prstTxWarp prst="textNoShape">
                  <a:avLst/>
                </a:prstTxWarp>
              </a:bodyPr>
              <a:lstStyle/>
              <a:p>
                <a:endParaRPr/>
              </a:p>
            </p:txBody>
          </p:sp>
        </p:grpSp>
        <p:sp>
          <p:nvSpPr>
            <p:cNvPr id="12" name="Freeform 45"/>
            <p:cNvSpPr>
              <a:spLocks noEditPoints="1"/>
            </p:cNvSpPr>
            <p:nvPr/>
          </p:nvSpPr>
          <p:spPr bwMode="auto">
            <a:xfrm rot="16200000" flipV="1">
              <a:off x="5186001" y="5323012"/>
              <a:ext cx="477390" cy="524504"/>
            </a:xfrm>
            <a:custGeom>
              <a:avLst/>
              <a:gdLst>
                <a:gd name="T0" fmla="*/ 127 w 152"/>
                <a:gd name="T1" fmla="*/ 122 h 148"/>
                <a:gd name="T2" fmla="*/ 84 w 152"/>
                <a:gd name="T3" fmla="*/ 134 h 148"/>
                <a:gd name="T4" fmla="*/ 112 w 152"/>
                <a:gd name="T5" fmla="*/ 131 h 148"/>
                <a:gd name="T6" fmla="*/ 48 w 152"/>
                <a:gd name="T7" fmla="*/ 142 h 148"/>
                <a:gd name="T8" fmla="*/ 4 w 152"/>
                <a:gd name="T9" fmla="*/ 95 h 148"/>
                <a:gd name="T10" fmla="*/ 20 w 152"/>
                <a:gd name="T11" fmla="*/ 61 h 148"/>
                <a:gd name="T12" fmla="*/ 26 w 152"/>
                <a:gd name="T13" fmla="*/ 58 h 148"/>
                <a:gd name="T14" fmla="*/ 31 w 152"/>
                <a:gd name="T15" fmla="*/ 23 h 148"/>
                <a:gd name="T16" fmla="*/ 19 w 152"/>
                <a:gd name="T17" fmla="*/ 0 h 148"/>
                <a:gd name="T18" fmla="*/ 33 w 152"/>
                <a:gd name="T19" fmla="*/ 57 h 148"/>
                <a:gd name="T20" fmla="*/ 41 w 152"/>
                <a:gd name="T21" fmla="*/ 63 h 148"/>
                <a:gd name="T22" fmla="*/ 36 w 152"/>
                <a:gd name="T23" fmla="*/ 80 h 148"/>
                <a:gd name="T24" fmla="*/ 26 w 152"/>
                <a:gd name="T25" fmla="*/ 67 h 148"/>
                <a:gd name="T26" fmla="*/ 64 w 152"/>
                <a:gd name="T27" fmla="*/ 132 h 148"/>
                <a:gd name="T28" fmla="*/ 84 w 152"/>
                <a:gd name="T29" fmla="*/ 112 h 148"/>
                <a:gd name="T30" fmla="*/ 77 w 152"/>
                <a:gd name="T31" fmla="*/ 131 h 148"/>
                <a:gd name="T32" fmla="*/ 152 w 152"/>
                <a:gd name="T33" fmla="*/ 129 h 148"/>
                <a:gd name="T34" fmla="*/ 114 w 152"/>
                <a:gd name="T35" fmla="*/ 131 h 148"/>
                <a:gd name="T36" fmla="*/ 127 w 152"/>
                <a:gd name="T37" fmla="*/ 122 h 148"/>
                <a:gd name="T38" fmla="*/ 74 w 152"/>
                <a:gd name="T39" fmla="*/ 128 h 148"/>
                <a:gd name="T40" fmla="*/ 68 w 152"/>
                <a:gd name="T41" fmla="*/ 112 h 148"/>
                <a:gd name="T42" fmla="*/ 66 w 152"/>
                <a:gd name="T43" fmla="*/ 117 h 148"/>
                <a:gd name="T44" fmla="*/ 66 w 152"/>
                <a:gd name="T45" fmla="*/ 125 h 148"/>
                <a:gd name="T46" fmla="*/ 73 w 152"/>
                <a:gd name="T47" fmla="*/ 128 h 148"/>
                <a:gd name="T48" fmla="*/ 74 w 152"/>
                <a:gd name="T49" fmla="*/ 114 h 148"/>
                <a:gd name="T50" fmla="*/ 74 w 152"/>
                <a:gd name="T51" fmla="*/ 128 h 148"/>
                <a:gd name="T52" fmla="*/ 9 w 152"/>
                <a:gd name="T53" fmla="*/ 88 h 148"/>
                <a:gd name="T54" fmla="*/ 56 w 152"/>
                <a:gd name="T55" fmla="*/ 135 h 148"/>
                <a:gd name="T56" fmla="*/ 9 w 152"/>
                <a:gd name="T57" fmla="*/ 88 h 148"/>
                <a:gd name="T58" fmla="*/ 37 w 152"/>
                <a:gd name="T59" fmla="*/ 61 h 148"/>
                <a:gd name="T60" fmla="*/ 31 w 152"/>
                <a:gd name="T61" fmla="*/ 77 h 148"/>
                <a:gd name="T62" fmla="*/ 37 w 152"/>
                <a:gd name="T63" fmla="*/ 61 h 148"/>
                <a:gd name="T64" fmla="*/ 30 w 152"/>
                <a:gd name="T65" fmla="*/ 57 h 148"/>
                <a:gd name="T66" fmla="*/ 33 w 152"/>
                <a:gd name="T67" fmla="*/ 31 h 148"/>
                <a:gd name="T68" fmla="*/ 30 w 152"/>
                <a:gd name="T69" fmla="*/ 57 h 148"/>
                <a:gd name="T70" fmla="*/ 30 w 152"/>
                <a:gd name="T71" fmla="*/ 61 h 148"/>
                <a:gd name="T72" fmla="*/ 30 w 152"/>
                <a:gd name="T73" fmla="*/ 74 h 148"/>
                <a:gd name="T74" fmla="*/ 30 w 152"/>
                <a:gd name="T75" fmla="*/ 61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52" h="148">
                  <a:moveTo>
                    <a:pt x="127" y="122"/>
                  </a:moveTo>
                  <a:cubicBezTo>
                    <a:pt x="115" y="118"/>
                    <a:pt x="99" y="137"/>
                    <a:pt x="84" y="134"/>
                  </a:cubicBezTo>
                  <a:cubicBezTo>
                    <a:pt x="92" y="142"/>
                    <a:pt x="106" y="130"/>
                    <a:pt x="112" y="131"/>
                  </a:cubicBezTo>
                  <a:cubicBezTo>
                    <a:pt x="95" y="147"/>
                    <a:pt x="66" y="127"/>
                    <a:pt x="48" y="142"/>
                  </a:cubicBezTo>
                  <a:cubicBezTo>
                    <a:pt x="19" y="142"/>
                    <a:pt x="1" y="123"/>
                    <a:pt x="4" y="95"/>
                  </a:cubicBezTo>
                  <a:cubicBezTo>
                    <a:pt x="6" y="82"/>
                    <a:pt x="19" y="74"/>
                    <a:pt x="20" y="61"/>
                  </a:cubicBezTo>
                  <a:cubicBezTo>
                    <a:pt x="23" y="58"/>
                    <a:pt x="22" y="60"/>
                    <a:pt x="26" y="58"/>
                  </a:cubicBezTo>
                  <a:cubicBezTo>
                    <a:pt x="25" y="45"/>
                    <a:pt x="33" y="34"/>
                    <a:pt x="31" y="23"/>
                  </a:cubicBezTo>
                  <a:cubicBezTo>
                    <a:pt x="30" y="12"/>
                    <a:pt x="19" y="8"/>
                    <a:pt x="19" y="0"/>
                  </a:cubicBezTo>
                  <a:cubicBezTo>
                    <a:pt x="36" y="7"/>
                    <a:pt x="41" y="36"/>
                    <a:pt x="33" y="57"/>
                  </a:cubicBezTo>
                  <a:cubicBezTo>
                    <a:pt x="34" y="60"/>
                    <a:pt x="40" y="59"/>
                    <a:pt x="41" y="63"/>
                  </a:cubicBezTo>
                  <a:cubicBezTo>
                    <a:pt x="43" y="69"/>
                    <a:pt x="40" y="75"/>
                    <a:pt x="36" y="80"/>
                  </a:cubicBezTo>
                  <a:cubicBezTo>
                    <a:pt x="27" y="79"/>
                    <a:pt x="20" y="74"/>
                    <a:pt x="26" y="67"/>
                  </a:cubicBezTo>
                  <a:cubicBezTo>
                    <a:pt x="1" y="88"/>
                    <a:pt x="14" y="148"/>
                    <a:pt x="64" y="132"/>
                  </a:cubicBezTo>
                  <a:cubicBezTo>
                    <a:pt x="54" y="118"/>
                    <a:pt x="73" y="97"/>
                    <a:pt x="84" y="112"/>
                  </a:cubicBezTo>
                  <a:cubicBezTo>
                    <a:pt x="86" y="123"/>
                    <a:pt x="81" y="126"/>
                    <a:pt x="77" y="131"/>
                  </a:cubicBezTo>
                  <a:cubicBezTo>
                    <a:pt x="101" y="137"/>
                    <a:pt x="133" y="102"/>
                    <a:pt x="152" y="129"/>
                  </a:cubicBezTo>
                  <a:cubicBezTo>
                    <a:pt x="143" y="117"/>
                    <a:pt x="124" y="124"/>
                    <a:pt x="114" y="131"/>
                  </a:cubicBezTo>
                  <a:cubicBezTo>
                    <a:pt x="116" y="126"/>
                    <a:pt x="123" y="126"/>
                    <a:pt x="127" y="122"/>
                  </a:cubicBezTo>
                  <a:close/>
                  <a:moveTo>
                    <a:pt x="74" y="128"/>
                  </a:moveTo>
                  <a:cubicBezTo>
                    <a:pt x="91" y="127"/>
                    <a:pt x="78" y="98"/>
                    <a:pt x="68" y="112"/>
                  </a:cubicBezTo>
                  <a:cubicBezTo>
                    <a:pt x="75" y="112"/>
                    <a:pt x="69" y="117"/>
                    <a:pt x="66" y="117"/>
                  </a:cubicBezTo>
                  <a:cubicBezTo>
                    <a:pt x="66" y="119"/>
                    <a:pt x="66" y="122"/>
                    <a:pt x="66" y="125"/>
                  </a:cubicBezTo>
                  <a:cubicBezTo>
                    <a:pt x="68" y="126"/>
                    <a:pt x="69" y="128"/>
                    <a:pt x="73" y="128"/>
                  </a:cubicBezTo>
                  <a:cubicBezTo>
                    <a:pt x="75" y="124"/>
                    <a:pt x="80" y="117"/>
                    <a:pt x="74" y="114"/>
                  </a:cubicBezTo>
                  <a:cubicBezTo>
                    <a:pt x="84" y="115"/>
                    <a:pt x="78" y="125"/>
                    <a:pt x="74" y="128"/>
                  </a:cubicBezTo>
                  <a:close/>
                  <a:moveTo>
                    <a:pt x="9" y="88"/>
                  </a:moveTo>
                  <a:cubicBezTo>
                    <a:pt x="0" y="121"/>
                    <a:pt x="28" y="148"/>
                    <a:pt x="56" y="135"/>
                  </a:cubicBezTo>
                  <a:cubicBezTo>
                    <a:pt x="20" y="145"/>
                    <a:pt x="13" y="115"/>
                    <a:pt x="9" y="88"/>
                  </a:cubicBezTo>
                  <a:close/>
                  <a:moveTo>
                    <a:pt x="37" y="61"/>
                  </a:moveTo>
                  <a:cubicBezTo>
                    <a:pt x="38" y="69"/>
                    <a:pt x="34" y="72"/>
                    <a:pt x="31" y="77"/>
                  </a:cubicBezTo>
                  <a:cubicBezTo>
                    <a:pt x="40" y="78"/>
                    <a:pt x="42" y="66"/>
                    <a:pt x="37" y="61"/>
                  </a:cubicBezTo>
                  <a:close/>
                  <a:moveTo>
                    <a:pt x="30" y="57"/>
                  </a:moveTo>
                  <a:cubicBezTo>
                    <a:pt x="30" y="49"/>
                    <a:pt x="38" y="40"/>
                    <a:pt x="33" y="31"/>
                  </a:cubicBezTo>
                  <a:cubicBezTo>
                    <a:pt x="34" y="41"/>
                    <a:pt x="26" y="49"/>
                    <a:pt x="30" y="57"/>
                  </a:cubicBezTo>
                  <a:close/>
                  <a:moveTo>
                    <a:pt x="30" y="61"/>
                  </a:moveTo>
                  <a:cubicBezTo>
                    <a:pt x="28" y="63"/>
                    <a:pt x="27" y="72"/>
                    <a:pt x="30" y="74"/>
                  </a:cubicBezTo>
                  <a:cubicBezTo>
                    <a:pt x="33" y="70"/>
                    <a:pt x="36" y="63"/>
                    <a:pt x="30" y="61"/>
                  </a:cubicBezTo>
                  <a:close/>
                </a:path>
              </a:pathLst>
            </a:custGeom>
            <a:solidFill>
              <a:schemeClr val="tx1">
                <a:lumMod val="50000"/>
              </a:schemeClr>
            </a:solidFill>
            <a:ln>
              <a:noFill/>
            </a:ln>
          </p:spPr>
          <p:txBody>
            <a:bodyPr vert="horz" wrap="square" lIns="91440" tIns="45720" rIns="91440" bIns="45720" numCol="1" anchor="t" anchorCtr="0" compatLnSpc="1">
              <a:prstTxWarp prst="textNoShape">
                <a:avLst/>
              </a:prstTxWarp>
            </a:bodyPr>
            <a:lstStyle/>
            <a:p>
              <a:endParaRPr/>
            </a:p>
          </p:txBody>
        </p:sp>
        <p:sp>
          <p:nvSpPr>
            <p:cNvPr id="13" name="Freeform 46"/>
            <p:cNvSpPr>
              <a:spLocks noEditPoints="1"/>
            </p:cNvSpPr>
            <p:nvPr/>
          </p:nvSpPr>
          <p:spPr bwMode="auto">
            <a:xfrm rot="16200000" flipV="1">
              <a:off x="5197295" y="5324846"/>
              <a:ext cx="477390" cy="511956"/>
            </a:xfrm>
            <a:custGeom>
              <a:avLst/>
              <a:gdLst>
                <a:gd name="T0" fmla="*/ 2 w 151"/>
                <a:gd name="T1" fmla="*/ 96 h 144"/>
                <a:gd name="T2" fmla="*/ 21 w 151"/>
                <a:gd name="T3" fmla="*/ 59 h 144"/>
                <a:gd name="T4" fmla="*/ 22 w 151"/>
                <a:gd name="T5" fmla="*/ 12 h 144"/>
                <a:gd name="T6" fmla="*/ 32 w 151"/>
                <a:gd name="T7" fmla="*/ 58 h 144"/>
                <a:gd name="T8" fmla="*/ 34 w 151"/>
                <a:gd name="T9" fmla="*/ 81 h 144"/>
                <a:gd name="T10" fmla="*/ 15 w 151"/>
                <a:gd name="T11" fmla="*/ 112 h 144"/>
                <a:gd name="T12" fmla="*/ 73 w 151"/>
                <a:gd name="T13" fmla="*/ 107 h 144"/>
                <a:gd name="T14" fmla="*/ 76 w 151"/>
                <a:gd name="T15" fmla="*/ 131 h 144"/>
                <a:gd name="T16" fmla="*/ 151 w 151"/>
                <a:gd name="T17" fmla="*/ 130 h 144"/>
                <a:gd name="T18" fmla="*/ 110 w 151"/>
                <a:gd name="T19" fmla="*/ 134 h 144"/>
                <a:gd name="T20" fmla="*/ 66 w 151"/>
                <a:gd name="T21" fmla="*/ 138 h 144"/>
                <a:gd name="T22" fmla="*/ 12 w 151"/>
                <a:gd name="T23" fmla="*/ 128 h 144"/>
                <a:gd name="T24" fmla="*/ 86 w 151"/>
                <a:gd name="T25" fmla="*/ 138 h 144"/>
                <a:gd name="T26" fmla="*/ 86 w 151"/>
                <a:gd name="T27" fmla="*/ 134 h 144"/>
                <a:gd name="T28" fmla="*/ 75 w 151"/>
                <a:gd name="T29" fmla="*/ 133 h 144"/>
                <a:gd name="T30" fmla="*/ 77 w 151"/>
                <a:gd name="T31" fmla="*/ 128 h 144"/>
                <a:gd name="T32" fmla="*/ 66 w 151"/>
                <a:gd name="T33" fmla="*/ 128 h 144"/>
                <a:gd name="T34" fmla="*/ 64 w 151"/>
                <a:gd name="T35" fmla="*/ 117 h 144"/>
                <a:gd name="T36" fmla="*/ 65 w 151"/>
                <a:gd name="T37" fmla="*/ 114 h 144"/>
                <a:gd name="T38" fmla="*/ 63 w 151"/>
                <a:gd name="T39" fmla="*/ 133 h 144"/>
                <a:gd name="T40" fmla="*/ 54 w 151"/>
                <a:gd name="T41" fmla="*/ 137 h 144"/>
                <a:gd name="T42" fmla="*/ 7 w 151"/>
                <a:gd name="T43" fmla="*/ 86 h 144"/>
                <a:gd name="T44" fmla="*/ 41 w 151"/>
                <a:gd name="T45" fmla="*/ 139 h 144"/>
                <a:gd name="T46" fmla="*/ 92 w 151"/>
                <a:gd name="T47" fmla="*/ 138 h 144"/>
                <a:gd name="T48" fmla="*/ 41 w 151"/>
                <a:gd name="T49" fmla="*/ 137 h 144"/>
                <a:gd name="T50" fmla="*/ 26 w 151"/>
                <a:gd name="T51" fmla="*/ 65 h 144"/>
                <a:gd name="T52" fmla="*/ 32 w 151"/>
                <a:gd name="T53" fmla="*/ 64 h 144"/>
                <a:gd name="T54" fmla="*/ 26 w 151"/>
                <a:gd name="T55" fmla="*/ 72 h 144"/>
                <a:gd name="T56" fmla="*/ 33 w 151"/>
                <a:gd name="T57" fmla="*/ 80 h 144"/>
                <a:gd name="T58" fmla="*/ 38 w 151"/>
                <a:gd name="T59" fmla="*/ 73 h 144"/>
                <a:gd name="T60" fmla="*/ 28 w 151"/>
                <a:gd name="T61" fmla="*/ 78 h 144"/>
                <a:gd name="T62" fmla="*/ 34 w 151"/>
                <a:gd name="T63" fmla="*/ 61 h 144"/>
                <a:gd name="T64" fmla="*/ 18 w 151"/>
                <a:gd name="T65" fmla="*/ 2 h 144"/>
                <a:gd name="T66" fmla="*/ 31 w 151"/>
                <a:gd name="T67" fmla="*/ 32 h 144"/>
                <a:gd name="T68" fmla="*/ 27 w 151"/>
                <a:gd name="T69" fmla="*/ 58 h 144"/>
                <a:gd name="T70" fmla="*/ 28 w 151"/>
                <a:gd name="T71" fmla="*/ 42 h 144"/>
                <a:gd name="T72" fmla="*/ 21 w 151"/>
                <a:gd name="T73" fmla="*/ 61 h 144"/>
                <a:gd name="T74" fmla="*/ 7 w 151"/>
                <a:gd name="T75" fmla="*/ 86 h 144"/>
                <a:gd name="T76" fmla="*/ 110 w 151"/>
                <a:gd name="T77" fmla="*/ 131 h 144"/>
                <a:gd name="T78" fmla="*/ 121 w 151"/>
                <a:gd name="T79" fmla="*/ 123 h 144"/>
                <a:gd name="T80" fmla="*/ 67 w 151"/>
                <a:gd name="T81" fmla="*/ 127 h 144"/>
                <a:gd name="T82" fmla="*/ 74 w 151"/>
                <a:gd name="T83" fmla="*/ 118 h 144"/>
                <a:gd name="T84" fmla="*/ 64 w 151"/>
                <a:gd name="T85" fmla="*/ 118 h 144"/>
                <a:gd name="T86" fmla="*/ 75 w 151"/>
                <a:gd name="T87" fmla="*/ 118 h 144"/>
                <a:gd name="T88" fmla="*/ 70 w 151"/>
                <a:gd name="T89" fmla="*/ 114 h 144"/>
                <a:gd name="T90" fmla="*/ 79 w 151"/>
                <a:gd name="T91" fmla="*/ 120 h 144"/>
                <a:gd name="T92" fmla="*/ 122 w 151"/>
                <a:gd name="T93" fmla="*/ 122 h 144"/>
                <a:gd name="T94" fmla="*/ 123 w 151"/>
                <a:gd name="T95" fmla="*/ 125 h 144"/>
                <a:gd name="T96" fmla="*/ 122 w 151"/>
                <a:gd name="T97" fmla="*/ 122 h 144"/>
                <a:gd name="T98" fmla="*/ 81 w 151"/>
                <a:gd name="T99" fmla="*/ 114 h 144"/>
                <a:gd name="T100" fmla="*/ 32 w 151"/>
                <a:gd name="T101" fmla="*/ 74 h 144"/>
                <a:gd name="T102" fmla="*/ 28 w 151"/>
                <a:gd name="T103" fmla="*/ 63 h 144"/>
                <a:gd name="T104" fmla="*/ 28 w 151"/>
                <a:gd name="T105" fmla="*/ 63 h 144"/>
                <a:gd name="T106" fmla="*/ 29 w 151"/>
                <a:gd name="T107" fmla="*/ 49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51" h="144">
                  <a:moveTo>
                    <a:pt x="47" y="144"/>
                  </a:moveTo>
                  <a:cubicBezTo>
                    <a:pt x="46" y="144"/>
                    <a:pt x="46" y="144"/>
                    <a:pt x="46" y="144"/>
                  </a:cubicBezTo>
                  <a:cubicBezTo>
                    <a:pt x="32" y="144"/>
                    <a:pt x="19" y="139"/>
                    <a:pt x="11" y="129"/>
                  </a:cubicBezTo>
                  <a:cubicBezTo>
                    <a:pt x="3" y="121"/>
                    <a:pt x="0" y="109"/>
                    <a:pt x="2" y="96"/>
                  </a:cubicBezTo>
                  <a:cubicBezTo>
                    <a:pt x="3" y="90"/>
                    <a:pt x="6" y="84"/>
                    <a:pt x="10" y="79"/>
                  </a:cubicBezTo>
                  <a:cubicBezTo>
                    <a:pt x="13" y="73"/>
                    <a:pt x="17" y="68"/>
                    <a:pt x="17" y="62"/>
                  </a:cubicBezTo>
                  <a:cubicBezTo>
                    <a:pt x="17" y="62"/>
                    <a:pt x="17" y="62"/>
                    <a:pt x="17" y="62"/>
                  </a:cubicBezTo>
                  <a:cubicBezTo>
                    <a:pt x="19" y="60"/>
                    <a:pt x="20" y="59"/>
                    <a:pt x="21" y="59"/>
                  </a:cubicBezTo>
                  <a:cubicBezTo>
                    <a:pt x="21" y="59"/>
                    <a:pt x="22" y="59"/>
                    <a:pt x="23" y="59"/>
                  </a:cubicBezTo>
                  <a:cubicBezTo>
                    <a:pt x="23" y="53"/>
                    <a:pt x="24" y="47"/>
                    <a:pt x="26" y="41"/>
                  </a:cubicBezTo>
                  <a:cubicBezTo>
                    <a:pt x="28" y="35"/>
                    <a:pt x="30" y="30"/>
                    <a:pt x="29" y="24"/>
                  </a:cubicBezTo>
                  <a:cubicBezTo>
                    <a:pt x="28" y="19"/>
                    <a:pt x="25" y="15"/>
                    <a:pt x="22" y="12"/>
                  </a:cubicBezTo>
                  <a:cubicBezTo>
                    <a:pt x="19" y="8"/>
                    <a:pt x="16" y="5"/>
                    <a:pt x="16" y="1"/>
                  </a:cubicBezTo>
                  <a:cubicBezTo>
                    <a:pt x="16" y="0"/>
                    <a:pt x="16" y="0"/>
                    <a:pt x="16" y="0"/>
                  </a:cubicBezTo>
                  <a:cubicBezTo>
                    <a:pt x="17" y="0"/>
                    <a:pt x="17" y="0"/>
                    <a:pt x="17" y="0"/>
                  </a:cubicBezTo>
                  <a:cubicBezTo>
                    <a:pt x="35" y="8"/>
                    <a:pt x="40" y="37"/>
                    <a:pt x="32" y="58"/>
                  </a:cubicBezTo>
                  <a:cubicBezTo>
                    <a:pt x="32" y="59"/>
                    <a:pt x="34" y="59"/>
                    <a:pt x="35" y="60"/>
                  </a:cubicBezTo>
                  <a:cubicBezTo>
                    <a:pt x="37" y="61"/>
                    <a:pt x="39" y="61"/>
                    <a:pt x="40" y="63"/>
                  </a:cubicBezTo>
                  <a:cubicBezTo>
                    <a:pt x="43" y="72"/>
                    <a:pt x="37" y="78"/>
                    <a:pt x="34" y="81"/>
                  </a:cubicBezTo>
                  <a:cubicBezTo>
                    <a:pt x="34" y="81"/>
                    <a:pt x="34" y="81"/>
                    <a:pt x="34" y="81"/>
                  </a:cubicBezTo>
                  <a:cubicBezTo>
                    <a:pt x="34" y="81"/>
                    <a:pt x="34" y="81"/>
                    <a:pt x="34" y="81"/>
                  </a:cubicBezTo>
                  <a:cubicBezTo>
                    <a:pt x="28" y="81"/>
                    <a:pt x="23" y="79"/>
                    <a:pt x="22" y="76"/>
                  </a:cubicBezTo>
                  <a:cubicBezTo>
                    <a:pt x="21" y="75"/>
                    <a:pt x="21" y="73"/>
                    <a:pt x="21" y="71"/>
                  </a:cubicBezTo>
                  <a:cubicBezTo>
                    <a:pt x="12" y="82"/>
                    <a:pt x="10" y="98"/>
                    <a:pt x="15" y="112"/>
                  </a:cubicBezTo>
                  <a:cubicBezTo>
                    <a:pt x="20" y="127"/>
                    <a:pt x="32" y="135"/>
                    <a:pt x="46" y="135"/>
                  </a:cubicBezTo>
                  <a:cubicBezTo>
                    <a:pt x="51" y="135"/>
                    <a:pt x="56" y="134"/>
                    <a:pt x="61" y="133"/>
                  </a:cubicBezTo>
                  <a:cubicBezTo>
                    <a:pt x="58" y="128"/>
                    <a:pt x="57" y="122"/>
                    <a:pt x="60" y="116"/>
                  </a:cubicBezTo>
                  <a:cubicBezTo>
                    <a:pt x="63" y="111"/>
                    <a:pt x="68" y="107"/>
                    <a:pt x="73" y="107"/>
                  </a:cubicBezTo>
                  <a:cubicBezTo>
                    <a:pt x="75" y="107"/>
                    <a:pt x="79" y="108"/>
                    <a:pt x="83" y="113"/>
                  </a:cubicBezTo>
                  <a:cubicBezTo>
                    <a:pt x="83" y="113"/>
                    <a:pt x="83" y="113"/>
                    <a:pt x="83" y="113"/>
                  </a:cubicBezTo>
                  <a:cubicBezTo>
                    <a:pt x="84" y="122"/>
                    <a:pt x="81" y="126"/>
                    <a:pt x="77" y="130"/>
                  </a:cubicBezTo>
                  <a:cubicBezTo>
                    <a:pt x="77" y="130"/>
                    <a:pt x="77" y="131"/>
                    <a:pt x="76" y="131"/>
                  </a:cubicBezTo>
                  <a:cubicBezTo>
                    <a:pt x="78" y="132"/>
                    <a:pt x="80" y="132"/>
                    <a:pt x="82" y="132"/>
                  </a:cubicBezTo>
                  <a:cubicBezTo>
                    <a:pt x="90" y="132"/>
                    <a:pt x="98" y="129"/>
                    <a:pt x="107" y="125"/>
                  </a:cubicBezTo>
                  <a:cubicBezTo>
                    <a:pt x="115" y="122"/>
                    <a:pt x="123" y="119"/>
                    <a:pt x="131" y="119"/>
                  </a:cubicBezTo>
                  <a:cubicBezTo>
                    <a:pt x="139" y="119"/>
                    <a:pt x="146" y="123"/>
                    <a:pt x="151" y="130"/>
                  </a:cubicBezTo>
                  <a:cubicBezTo>
                    <a:pt x="150" y="131"/>
                    <a:pt x="150" y="131"/>
                    <a:pt x="150" y="131"/>
                  </a:cubicBezTo>
                  <a:cubicBezTo>
                    <a:pt x="146" y="127"/>
                    <a:pt x="142" y="124"/>
                    <a:pt x="136" y="124"/>
                  </a:cubicBezTo>
                  <a:cubicBezTo>
                    <a:pt x="126" y="124"/>
                    <a:pt x="115" y="131"/>
                    <a:pt x="112" y="132"/>
                  </a:cubicBezTo>
                  <a:cubicBezTo>
                    <a:pt x="110" y="134"/>
                    <a:pt x="110" y="134"/>
                    <a:pt x="110" y="134"/>
                  </a:cubicBezTo>
                  <a:cubicBezTo>
                    <a:pt x="110" y="133"/>
                    <a:pt x="110" y="133"/>
                    <a:pt x="110" y="133"/>
                  </a:cubicBezTo>
                  <a:cubicBezTo>
                    <a:pt x="105" y="137"/>
                    <a:pt x="99" y="139"/>
                    <a:pt x="90" y="139"/>
                  </a:cubicBezTo>
                  <a:cubicBezTo>
                    <a:pt x="86" y="139"/>
                    <a:pt x="82" y="139"/>
                    <a:pt x="78" y="139"/>
                  </a:cubicBezTo>
                  <a:cubicBezTo>
                    <a:pt x="74" y="138"/>
                    <a:pt x="70" y="138"/>
                    <a:pt x="66" y="138"/>
                  </a:cubicBezTo>
                  <a:cubicBezTo>
                    <a:pt x="58" y="138"/>
                    <a:pt x="52" y="140"/>
                    <a:pt x="47" y="144"/>
                  </a:cubicBezTo>
                  <a:close/>
                  <a:moveTo>
                    <a:pt x="7" y="86"/>
                  </a:moveTo>
                  <a:cubicBezTo>
                    <a:pt x="5" y="89"/>
                    <a:pt x="4" y="93"/>
                    <a:pt x="3" y="96"/>
                  </a:cubicBezTo>
                  <a:cubicBezTo>
                    <a:pt x="2" y="109"/>
                    <a:pt x="5" y="120"/>
                    <a:pt x="12" y="128"/>
                  </a:cubicBezTo>
                  <a:cubicBezTo>
                    <a:pt x="20" y="137"/>
                    <a:pt x="32" y="142"/>
                    <a:pt x="46" y="142"/>
                  </a:cubicBezTo>
                  <a:cubicBezTo>
                    <a:pt x="51" y="138"/>
                    <a:pt x="57" y="136"/>
                    <a:pt x="66" y="136"/>
                  </a:cubicBezTo>
                  <a:cubicBezTo>
                    <a:pt x="70" y="136"/>
                    <a:pt x="74" y="137"/>
                    <a:pt x="78" y="137"/>
                  </a:cubicBezTo>
                  <a:cubicBezTo>
                    <a:pt x="81" y="137"/>
                    <a:pt x="83" y="138"/>
                    <a:pt x="86" y="138"/>
                  </a:cubicBezTo>
                  <a:cubicBezTo>
                    <a:pt x="84" y="137"/>
                    <a:pt x="83" y="136"/>
                    <a:pt x="81" y="135"/>
                  </a:cubicBezTo>
                  <a:cubicBezTo>
                    <a:pt x="80" y="133"/>
                    <a:pt x="80" y="133"/>
                    <a:pt x="80" y="133"/>
                  </a:cubicBezTo>
                  <a:cubicBezTo>
                    <a:pt x="82" y="134"/>
                    <a:pt x="82" y="134"/>
                    <a:pt x="82" y="134"/>
                  </a:cubicBezTo>
                  <a:cubicBezTo>
                    <a:pt x="83" y="134"/>
                    <a:pt x="84" y="134"/>
                    <a:pt x="86" y="134"/>
                  </a:cubicBezTo>
                  <a:cubicBezTo>
                    <a:pt x="92" y="134"/>
                    <a:pt x="99" y="131"/>
                    <a:pt x="105" y="128"/>
                  </a:cubicBezTo>
                  <a:cubicBezTo>
                    <a:pt x="105" y="128"/>
                    <a:pt x="105" y="128"/>
                    <a:pt x="105" y="128"/>
                  </a:cubicBezTo>
                  <a:cubicBezTo>
                    <a:pt x="97" y="131"/>
                    <a:pt x="89" y="133"/>
                    <a:pt x="82" y="133"/>
                  </a:cubicBezTo>
                  <a:cubicBezTo>
                    <a:pt x="79" y="133"/>
                    <a:pt x="77" y="133"/>
                    <a:pt x="75" y="133"/>
                  </a:cubicBezTo>
                  <a:cubicBezTo>
                    <a:pt x="74" y="132"/>
                    <a:pt x="74" y="132"/>
                    <a:pt x="74" y="132"/>
                  </a:cubicBezTo>
                  <a:cubicBezTo>
                    <a:pt x="74" y="131"/>
                    <a:pt x="74" y="131"/>
                    <a:pt x="74" y="131"/>
                  </a:cubicBezTo>
                  <a:cubicBezTo>
                    <a:pt x="75" y="131"/>
                    <a:pt x="76" y="130"/>
                    <a:pt x="76" y="129"/>
                  </a:cubicBezTo>
                  <a:cubicBezTo>
                    <a:pt x="77" y="129"/>
                    <a:pt x="77" y="128"/>
                    <a:pt x="77" y="128"/>
                  </a:cubicBezTo>
                  <a:cubicBezTo>
                    <a:pt x="76" y="129"/>
                    <a:pt x="74" y="130"/>
                    <a:pt x="72" y="130"/>
                  </a:cubicBezTo>
                  <a:cubicBezTo>
                    <a:pt x="70" y="130"/>
                    <a:pt x="70" y="130"/>
                    <a:pt x="70" y="130"/>
                  </a:cubicBezTo>
                  <a:cubicBezTo>
                    <a:pt x="70" y="130"/>
                    <a:pt x="70" y="130"/>
                    <a:pt x="70" y="130"/>
                  </a:cubicBezTo>
                  <a:cubicBezTo>
                    <a:pt x="68" y="130"/>
                    <a:pt x="67" y="129"/>
                    <a:pt x="66" y="128"/>
                  </a:cubicBezTo>
                  <a:cubicBezTo>
                    <a:pt x="65" y="128"/>
                    <a:pt x="64" y="127"/>
                    <a:pt x="63" y="127"/>
                  </a:cubicBezTo>
                  <a:cubicBezTo>
                    <a:pt x="63" y="127"/>
                    <a:pt x="63" y="127"/>
                    <a:pt x="63" y="127"/>
                  </a:cubicBezTo>
                  <a:cubicBezTo>
                    <a:pt x="63" y="117"/>
                    <a:pt x="63" y="117"/>
                    <a:pt x="63" y="117"/>
                  </a:cubicBezTo>
                  <a:cubicBezTo>
                    <a:pt x="64" y="117"/>
                    <a:pt x="64" y="117"/>
                    <a:pt x="64" y="117"/>
                  </a:cubicBezTo>
                  <a:cubicBezTo>
                    <a:pt x="64" y="117"/>
                    <a:pt x="64" y="117"/>
                    <a:pt x="64" y="117"/>
                  </a:cubicBezTo>
                  <a:cubicBezTo>
                    <a:pt x="66" y="117"/>
                    <a:pt x="68" y="115"/>
                    <a:pt x="68" y="114"/>
                  </a:cubicBezTo>
                  <a:cubicBezTo>
                    <a:pt x="68" y="114"/>
                    <a:pt x="68" y="114"/>
                    <a:pt x="66" y="114"/>
                  </a:cubicBezTo>
                  <a:cubicBezTo>
                    <a:pt x="65" y="114"/>
                    <a:pt x="65" y="114"/>
                    <a:pt x="65" y="114"/>
                  </a:cubicBezTo>
                  <a:cubicBezTo>
                    <a:pt x="66" y="113"/>
                    <a:pt x="66" y="113"/>
                    <a:pt x="66" y="113"/>
                  </a:cubicBezTo>
                  <a:cubicBezTo>
                    <a:pt x="67" y="110"/>
                    <a:pt x="69" y="109"/>
                    <a:pt x="71" y="109"/>
                  </a:cubicBezTo>
                  <a:cubicBezTo>
                    <a:pt x="67" y="110"/>
                    <a:pt x="64" y="113"/>
                    <a:pt x="62" y="117"/>
                  </a:cubicBezTo>
                  <a:cubicBezTo>
                    <a:pt x="59" y="122"/>
                    <a:pt x="59" y="128"/>
                    <a:pt x="63" y="133"/>
                  </a:cubicBezTo>
                  <a:cubicBezTo>
                    <a:pt x="63" y="134"/>
                    <a:pt x="63" y="134"/>
                    <a:pt x="63" y="134"/>
                  </a:cubicBezTo>
                  <a:cubicBezTo>
                    <a:pt x="62" y="134"/>
                    <a:pt x="62" y="134"/>
                    <a:pt x="62" y="134"/>
                  </a:cubicBezTo>
                  <a:cubicBezTo>
                    <a:pt x="59" y="135"/>
                    <a:pt x="56" y="136"/>
                    <a:pt x="54" y="136"/>
                  </a:cubicBezTo>
                  <a:cubicBezTo>
                    <a:pt x="54" y="137"/>
                    <a:pt x="54" y="137"/>
                    <a:pt x="54" y="137"/>
                  </a:cubicBezTo>
                  <a:cubicBezTo>
                    <a:pt x="49" y="139"/>
                    <a:pt x="44" y="140"/>
                    <a:pt x="39" y="140"/>
                  </a:cubicBezTo>
                  <a:cubicBezTo>
                    <a:pt x="29" y="140"/>
                    <a:pt x="19" y="135"/>
                    <a:pt x="13" y="127"/>
                  </a:cubicBezTo>
                  <a:cubicBezTo>
                    <a:pt x="5" y="116"/>
                    <a:pt x="2" y="103"/>
                    <a:pt x="6" y="89"/>
                  </a:cubicBezTo>
                  <a:lnTo>
                    <a:pt x="7" y="86"/>
                  </a:lnTo>
                  <a:close/>
                  <a:moveTo>
                    <a:pt x="7" y="93"/>
                  </a:moveTo>
                  <a:cubicBezTo>
                    <a:pt x="4" y="105"/>
                    <a:pt x="7" y="117"/>
                    <a:pt x="14" y="126"/>
                  </a:cubicBezTo>
                  <a:cubicBezTo>
                    <a:pt x="21" y="135"/>
                    <a:pt x="31" y="139"/>
                    <a:pt x="41" y="139"/>
                  </a:cubicBezTo>
                  <a:cubicBezTo>
                    <a:pt x="41" y="139"/>
                    <a:pt x="41" y="139"/>
                    <a:pt x="41" y="139"/>
                  </a:cubicBezTo>
                  <a:cubicBezTo>
                    <a:pt x="16" y="139"/>
                    <a:pt x="10" y="113"/>
                    <a:pt x="7" y="93"/>
                  </a:cubicBezTo>
                  <a:close/>
                  <a:moveTo>
                    <a:pt x="108" y="133"/>
                  </a:moveTo>
                  <a:cubicBezTo>
                    <a:pt x="106" y="133"/>
                    <a:pt x="104" y="134"/>
                    <a:pt x="102" y="135"/>
                  </a:cubicBezTo>
                  <a:cubicBezTo>
                    <a:pt x="99" y="136"/>
                    <a:pt x="95" y="137"/>
                    <a:pt x="92" y="138"/>
                  </a:cubicBezTo>
                  <a:cubicBezTo>
                    <a:pt x="99" y="138"/>
                    <a:pt x="104" y="136"/>
                    <a:pt x="108" y="133"/>
                  </a:cubicBezTo>
                  <a:close/>
                  <a:moveTo>
                    <a:pt x="7" y="86"/>
                  </a:moveTo>
                  <a:cubicBezTo>
                    <a:pt x="7" y="89"/>
                    <a:pt x="7" y="89"/>
                    <a:pt x="7" y="89"/>
                  </a:cubicBezTo>
                  <a:cubicBezTo>
                    <a:pt x="12" y="114"/>
                    <a:pt x="17" y="137"/>
                    <a:pt x="41" y="137"/>
                  </a:cubicBezTo>
                  <a:cubicBezTo>
                    <a:pt x="43" y="137"/>
                    <a:pt x="45" y="137"/>
                    <a:pt x="48" y="137"/>
                  </a:cubicBezTo>
                  <a:cubicBezTo>
                    <a:pt x="32" y="137"/>
                    <a:pt x="19" y="128"/>
                    <a:pt x="13" y="113"/>
                  </a:cubicBezTo>
                  <a:cubicBezTo>
                    <a:pt x="7" y="96"/>
                    <a:pt x="12" y="77"/>
                    <a:pt x="23" y="67"/>
                  </a:cubicBezTo>
                  <a:cubicBezTo>
                    <a:pt x="26" y="65"/>
                    <a:pt x="26" y="65"/>
                    <a:pt x="26" y="65"/>
                  </a:cubicBezTo>
                  <a:cubicBezTo>
                    <a:pt x="26" y="63"/>
                    <a:pt x="27" y="62"/>
                    <a:pt x="27" y="62"/>
                  </a:cubicBezTo>
                  <a:cubicBezTo>
                    <a:pt x="28" y="61"/>
                    <a:pt x="28" y="61"/>
                    <a:pt x="28" y="61"/>
                  </a:cubicBezTo>
                  <a:cubicBezTo>
                    <a:pt x="28" y="61"/>
                    <a:pt x="28" y="61"/>
                    <a:pt x="28" y="61"/>
                  </a:cubicBezTo>
                  <a:cubicBezTo>
                    <a:pt x="30" y="62"/>
                    <a:pt x="31" y="63"/>
                    <a:pt x="32" y="64"/>
                  </a:cubicBezTo>
                  <a:cubicBezTo>
                    <a:pt x="33" y="68"/>
                    <a:pt x="30" y="73"/>
                    <a:pt x="29" y="75"/>
                  </a:cubicBezTo>
                  <a:cubicBezTo>
                    <a:pt x="28" y="76"/>
                    <a:pt x="28" y="76"/>
                    <a:pt x="28" y="76"/>
                  </a:cubicBezTo>
                  <a:cubicBezTo>
                    <a:pt x="28" y="76"/>
                    <a:pt x="28" y="76"/>
                    <a:pt x="28" y="76"/>
                  </a:cubicBezTo>
                  <a:cubicBezTo>
                    <a:pt x="27" y="75"/>
                    <a:pt x="26" y="74"/>
                    <a:pt x="26" y="72"/>
                  </a:cubicBezTo>
                  <a:cubicBezTo>
                    <a:pt x="25" y="70"/>
                    <a:pt x="26" y="68"/>
                    <a:pt x="26" y="66"/>
                  </a:cubicBezTo>
                  <a:cubicBezTo>
                    <a:pt x="24" y="68"/>
                    <a:pt x="24" y="68"/>
                    <a:pt x="24" y="68"/>
                  </a:cubicBezTo>
                  <a:cubicBezTo>
                    <a:pt x="22" y="71"/>
                    <a:pt x="22" y="73"/>
                    <a:pt x="23" y="75"/>
                  </a:cubicBezTo>
                  <a:cubicBezTo>
                    <a:pt x="24" y="78"/>
                    <a:pt x="28" y="80"/>
                    <a:pt x="33" y="80"/>
                  </a:cubicBezTo>
                  <a:cubicBezTo>
                    <a:pt x="36" y="77"/>
                    <a:pt x="41" y="71"/>
                    <a:pt x="39" y="64"/>
                  </a:cubicBezTo>
                  <a:cubicBezTo>
                    <a:pt x="38" y="63"/>
                    <a:pt x="37" y="62"/>
                    <a:pt x="35" y="62"/>
                  </a:cubicBezTo>
                  <a:cubicBezTo>
                    <a:pt x="36" y="62"/>
                    <a:pt x="36" y="62"/>
                    <a:pt x="36" y="62"/>
                  </a:cubicBezTo>
                  <a:cubicBezTo>
                    <a:pt x="38" y="64"/>
                    <a:pt x="39" y="69"/>
                    <a:pt x="38" y="73"/>
                  </a:cubicBezTo>
                  <a:cubicBezTo>
                    <a:pt x="36" y="77"/>
                    <a:pt x="34" y="79"/>
                    <a:pt x="30" y="79"/>
                  </a:cubicBezTo>
                  <a:cubicBezTo>
                    <a:pt x="30" y="79"/>
                    <a:pt x="30" y="79"/>
                    <a:pt x="30" y="79"/>
                  </a:cubicBezTo>
                  <a:cubicBezTo>
                    <a:pt x="30" y="79"/>
                    <a:pt x="30" y="79"/>
                    <a:pt x="29" y="79"/>
                  </a:cubicBezTo>
                  <a:cubicBezTo>
                    <a:pt x="28" y="78"/>
                    <a:pt x="28" y="78"/>
                    <a:pt x="28" y="78"/>
                  </a:cubicBezTo>
                  <a:cubicBezTo>
                    <a:pt x="29" y="78"/>
                    <a:pt x="29" y="78"/>
                    <a:pt x="29" y="78"/>
                  </a:cubicBezTo>
                  <a:cubicBezTo>
                    <a:pt x="29" y="76"/>
                    <a:pt x="30" y="75"/>
                    <a:pt x="31" y="74"/>
                  </a:cubicBezTo>
                  <a:cubicBezTo>
                    <a:pt x="33" y="71"/>
                    <a:pt x="35" y="68"/>
                    <a:pt x="34" y="62"/>
                  </a:cubicBezTo>
                  <a:cubicBezTo>
                    <a:pt x="34" y="61"/>
                    <a:pt x="34" y="61"/>
                    <a:pt x="34" y="61"/>
                  </a:cubicBezTo>
                  <a:cubicBezTo>
                    <a:pt x="33" y="61"/>
                    <a:pt x="31" y="60"/>
                    <a:pt x="30" y="58"/>
                  </a:cubicBezTo>
                  <a:cubicBezTo>
                    <a:pt x="30" y="58"/>
                    <a:pt x="30" y="58"/>
                    <a:pt x="30" y="58"/>
                  </a:cubicBezTo>
                  <a:cubicBezTo>
                    <a:pt x="30" y="58"/>
                    <a:pt x="30" y="58"/>
                    <a:pt x="30" y="58"/>
                  </a:cubicBezTo>
                  <a:cubicBezTo>
                    <a:pt x="38" y="39"/>
                    <a:pt x="34" y="10"/>
                    <a:pt x="18" y="2"/>
                  </a:cubicBezTo>
                  <a:cubicBezTo>
                    <a:pt x="18" y="5"/>
                    <a:pt x="20" y="8"/>
                    <a:pt x="23" y="11"/>
                  </a:cubicBezTo>
                  <a:cubicBezTo>
                    <a:pt x="26" y="14"/>
                    <a:pt x="29" y="18"/>
                    <a:pt x="30" y="24"/>
                  </a:cubicBezTo>
                  <a:cubicBezTo>
                    <a:pt x="30" y="26"/>
                    <a:pt x="30" y="28"/>
                    <a:pt x="30" y="30"/>
                  </a:cubicBezTo>
                  <a:cubicBezTo>
                    <a:pt x="31" y="32"/>
                    <a:pt x="31" y="32"/>
                    <a:pt x="31" y="32"/>
                  </a:cubicBezTo>
                  <a:cubicBezTo>
                    <a:pt x="35" y="38"/>
                    <a:pt x="33" y="44"/>
                    <a:pt x="31" y="49"/>
                  </a:cubicBezTo>
                  <a:cubicBezTo>
                    <a:pt x="30" y="52"/>
                    <a:pt x="29" y="55"/>
                    <a:pt x="29" y="58"/>
                  </a:cubicBezTo>
                  <a:cubicBezTo>
                    <a:pt x="29" y="61"/>
                    <a:pt x="29" y="61"/>
                    <a:pt x="29" y="61"/>
                  </a:cubicBezTo>
                  <a:cubicBezTo>
                    <a:pt x="27" y="58"/>
                    <a:pt x="27" y="58"/>
                    <a:pt x="27" y="58"/>
                  </a:cubicBezTo>
                  <a:cubicBezTo>
                    <a:pt x="25" y="53"/>
                    <a:pt x="26" y="49"/>
                    <a:pt x="28" y="44"/>
                  </a:cubicBezTo>
                  <a:cubicBezTo>
                    <a:pt x="29" y="40"/>
                    <a:pt x="31" y="36"/>
                    <a:pt x="30" y="32"/>
                  </a:cubicBezTo>
                  <a:cubicBezTo>
                    <a:pt x="30" y="32"/>
                    <a:pt x="30" y="32"/>
                    <a:pt x="30" y="32"/>
                  </a:cubicBezTo>
                  <a:cubicBezTo>
                    <a:pt x="30" y="35"/>
                    <a:pt x="29" y="38"/>
                    <a:pt x="28" y="42"/>
                  </a:cubicBezTo>
                  <a:cubicBezTo>
                    <a:pt x="26" y="47"/>
                    <a:pt x="24" y="53"/>
                    <a:pt x="24" y="59"/>
                  </a:cubicBezTo>
                  <a:cubicBezTo>
                    <a:pt x="25" y="60"/>
                    <a:pt x="25" y="60"/>
                    <a:pt x="25" y="60"/>
                  </a:cubicBezTo>
                  <a:cubicBezTo>
                    <a:pt x="24" y="60"/>
                    <a:pt x="24" y="60"/>
                    <a:pt x="24" y="60"/>
                  </a:cubicBezTo>
                  <a:cubicBezTo>
                    <a:pt x="23" y="61"/>
                    <a:pt x="22" y="61"/>
                    <a:pt x="21" y="61"/>
                  </a:cubicBezTo>
                  <a:cubicBezTo>
                    <a:pt x="21" y="61"/>
                    <a:pt x="21" y="61"/>
                    <a:pt x="21" y="61"/>
                  </a:cubicBezTo>
                  <a:cubicBezTo>
                    <a:pt x="20" y="61"/>
                    <a:pt x="20" y="61"/>
                    <a:pt x="19" y="62"/>
                  </a:cubicBezTo>
                  <a:cubicBezTo>
                    <a:pt x="18" y="69"/>
                    <a:pt x="14" y="74"/>
                    <a:pt x="11" y="79"/>
                  </a:cubicBezTo>
                  <a:cubicBezTo>
                    <a:pt x="10" y="82"/>
                    <a:pt x="8" y="84"/>
                    <a:pt x="7" y="86"/>
                  </a:cubicBezTo>
                  <a:close/>
                  <a:moveTo>
                    <a:pt x="85" y="136"/>
                  </a:moveTo>
                  <a:cubicBezTo>
                    <a:pt x="86" y="136"/>
                    <a:pt x="87" y="137"/>
                    <a:pt x="89" y="137"/>
                  </a:cubicBezTo>
                  <a:cubicBezTo>
                    <a:pt x="93" y="137"/>
                    <a:pt x="97" y="135"/>
                    <a:pt x="101" y="133"/>
                  </a:cubicBezTo>
                  <a:cubicBezTo>
                    <a:pt x="105" y="132"/>
                    <a:pt x="108" y="131"/>
                    <a:pt x="110" y="131"/>
                  </a:cubicBezTo>
                  <a:cubicBezTo>
                    <a:pt x="111" y="131"/>
                    <a:pt x="111" y="131"/>
                    <a:pt x="111" y="131"/>
                  </a:cubicBezTo>
                  <a:cubicBezTo>
                    <a:pt x="113" y="129"/>
                    <a:pt x="116" y="127"/>
                    <a:pt x="118" y="126"/>
                  </a:cubicBezTo>
                  <a:cubicBezTo>
                    <a:pt x="120" y="125"/>
                    <a:pt x="122" y="125"/>
                    <a:pt x="123" y="124"/>
                  </a:cubicBezTo>
                  <a:cubicBezTo>
                    <a:pt x="122" y="124"/>
                    <a:pt x="122" y="123"/>
                    <a:pt x="121" y="123"/>
                  </a:cubicBezTo>
                  <a:cubicBezTo>
                    <a:pt x="117" y="123"/>
                    <a:pt x="111" y="126"/>
                    <a:pt x="106" y="129"/>
                  </a:cubicBezTo>
                  <a:cubicBezTo>
                    <a:pt x="99" y="132"/>
                    <a:pt x="92" y="136"/>
                    <a:pt x="85" y="136"/>
                  </a:cubicBezTo>
                  <a:close/>
                  <a:moveTo>
                    <a:pt x="64" y="126"/>
                  </a:moveTo>
                  <a:cubicBezTo>
                    <a:pt x="65" y="126"/>
                    <a:pt x="66" y="126"/>
                    <a:pt x="67" y="127"/>
                  </a:cubicBezTo>
                  <a:cubicBezTo>
                    <a:pt x="68" y="128"/>
                    <a:pt x="69" y="128"/>
                    <a:pt x="70" y="128"/>
                  </a:cubicBezTo>
                  <a:cubicBezTo>
                    <a:pt x="70" y="128"/>
                    <a:pt x="70" y="128"/>
                    <a:pt x="70" y="128"/>
                  </a:cubicBezTo>
                  <a:cubicBezTo>
                    <a:pt x="70" y="128"/>
                    <a:pt x="71" y="128"/>
                    <a:pt x="71" y="127"/>
                  </a:cubicBezTo>
                  <a:cubicBezTo>
                    <a:pt x="72" y="125"/>
                    <a:pt x="75" y="121"/>
                    <a:pt x="74" y="118"/>
                  </a:cubicBezTo>
                  <a:cubicBezTo>
                    <a:pt x="74" y="117"/>
                    <a:pt x="73" y="116"/>
                    <a:pt x="72" y="115"/>
                  </a:cubicBezTo>
                  <a:cubicBezTo>
                    <a:pt x="70" y="114"/>
                    <a:pt x="70" y="114"/>
                    <a:pt x="70" y="114"/>
                  </a:cubicBezTo>
                  <a:cubicBezTo>
                    <a:pt x="70" y="114"/>
                    <a:pt x="70" y="114"/>
                    <a:pt x="70" y="114"/>
                  </a:cubicBezTo>
                  <a:cubicBezTo>
                    <a:pt x="70" y="116"/>
                    <a:pt x="67" y="118"/>
                    <a:pt x="64" y="118"/>
                  </a:cubicBezTo>
                  <a:cubicBezTo>
                    <a:pt x="64" y="118"/>
                    <a:pt x="64" y="118"/>
                    <a:pt x="64" y="118"/>
                  </a:cubicBezTo>
                  <a:lnTo>
                    <a:pt x="64" y="126"/>
                  </a:lnTo>
                  <a:close/>
                  <a:moveTo>
                    <a:pt x="75" y="116"/>
                  </a:moveTo>
                  <a:cubicBezTo>
                    <a:pt x="75" y="117"/>
                    <a:pt x="75" y="117"/>
                    <a:pt x="75" y="118"/>
                  </a:cubicBezTo>
                  <a:cubicBezTo>
                    <a:pt x="76" y="121"/>
                    <a:pt x="74" y="125"/>
                    <a:pt x="72" y="128"/>
                  </a:cubicBezTo>
                  <a:cubicBezTo>
                    <a:pt x="75" y="126"/>
                    <a:pt x="77" y="121"/>
                    <a:pt x="77" y="118"/>
                  </a:cubicBezTo>
                  <a:cubicBezTo>
                    <a:pt x="76" y="118"/>
                    <a:pt x="76" y="117"/>
                    <a:pt x="75" y="116"/>
                  </a:cubicBezTo>
                  <a:close/>
                  <a:moveTo>
                    <a:pt x="70" y="114"/>
                  </a:moveTo>
                  <a:cubicBezTo>
                    <a:pt x="72" y="114"/>
                    <a:pt x="72" y="114"/>
                    <a:pt x="72" y="114"/>
                  </a:cubicBezTo>
                  <a:cubicBezTo>
                    <a:pt x="76" y="115"/>
                    <a:pt x="78" y="117"/>
                    <a:pt x="78" y="118"/>
                  </a:cubicBezTo>
                  <a:cubicBezTo>
                    <a:pt x="79" y="121"/>
                    <a:pt x="77" y="125"/>
                    <a:pt x="74" y="128"/>
                  </a:cubicBezTo>
                  <a:cubicBezTo>
                    <a:pt x="79" y="126"/>
                    <a:pt x="79" y="122"/>
                    <a:pt x="79" y="120"/>
                  </a:cubicBezTo>
                  <a:cubicBezTo>
                    <a:pt x="79" y="116"/>
                    <a:pt x="76" y="110"/>
                    <a:pt x="72" y="110"/>
                  </a:cubicBezTo>
                  <a:cubicBezTo>
                    <a:pt x="71" y="110"/>
                    <a:pt x="69" y="111"/>
                    <a:pt x="68" y="113"/>
                  </a:cubicBezTo>
                  <a:cubicBezTo>
                    <a:pt x="69" y="113"/>
                    <a:pt x="69" y="113"/>
                    <a:pt x="70" y="114"/>
                  </a:cubicBezTo>
                  <a:close/>
                  <a:moveTo>
                    <a:pt x="122" y="122"/>
                  </a:moveTo>
                  <a:cubicBezTo>
                    <a:pt x="123" y="122"/>
                    <a:pt x="124" y="122"/>
                    <a:pt x="125" y="123"/>
                  </a:cubicBezTo>
                  <a:cubicBezTo>
                    <a:pt x="126" y="123"/>
                    <a:pt x="126" y="123"/>
                    <a:pt x="126" y="123"/>
                  </a:cubicBezTo>
                  <a:cubicBezTo>
                    <a:pt x="125" y="124"/>
                    <a:pt x="125" y="124"/>
                    <a:pt x="125" y="124"/>
                  </a:cubicBezTo>
                  <a:cubicBezTo>
                    <a:pt x="125" y="124"/>
                    <a:pt x="124" y="125"/>
                    <a:pt x="123" y="125"/>
                  </a:cubicBezTo>
                  <a:cubicBezTo>
                    <a:pt x="127" y="124"/>
                    <a:pt x="131" y="123"/>
                    <a:pt x="136" y="123"/>
                  </a:cubicBezTo>
                  <a:cubicBezTo>
                    <a:pt x="139" y="123"/>
                    <a:pt x="141" y="123"/>
                    <a:pt x="143" y="124"/>
                  </a:cubicBezTo>
                  <a:cubicBezTo>
                    <a:pt x="140" y="122"/>
                    <a:pt x="136" y="121"/>
                    <a:pt x="131" y="121"/>
                  </a:cubicBezTo>
                  <a:cubicBezTo>
                    <a:pt x="128" y="121"/>
                    <a:pt x="125" y="121"/>
                    <a:pt x="122" y="122"/>
                  </a:cubicBezTo>
                  <a:close/>
                  <a:moveTo>
                    <a:pt x="72" y="109"/>
                  </a:moveTo>
                  <a:cubicBezTo>
                    <a:pt x="77" y="109"/>
                    <a:pt x="81" y="115"/>
                    <a:pt x="81" y="120"/>
                  </a:cubicBezTo>
                  <a:cubicBezTo>
                    <a:pt x="81" y="121"/>
                    <a:pt x="81" y="122"/>
                    <a:pt x="81" y="123"/>
                  </a:cubicBezTo>
                  <a:cubicBezTo>
                    <a:pt x="82" y="121"/>
                    <a:pt x="82" y="118"/>
                    <a:pt x="81" y="114"/>
                  </a:cubicBezTo>
                  <a:cubicBezTo>
                    <a:pt x="79" y="110"/>
                    <a:pt x="75" y="108"/>
                    <a:pt x="71" y="109"/>
                  </a:cubicBezTo>
                  <a:cubicBezTo>
                    <a:pt x="72" y="109"/>
                    <a:pt x="72" y="109"/>
                    <a:pt x="72" y="109"/>
                  </a:cubicBezTo>
                  <a:close/>
                  <a:moveTo>
                    <a:pt x="36" y="65"/>
                  </a:moveTo>
                  <a:cubicBezTo>
                    <a:pt x="36" y="69"/>
                    <a:pt x="34" y="72"/>
                    <a:pt x="32" y="74"/>
                  </a:cubicBezTo>
                  <a:cubicBezTo>
                    <a:pt x="32" y="75"/>
                    <a:pt x="31" y="76"/>
                    <a:pt x="31" y="77"/>
                  </a:cubicBezTo>
                  <a:cubicBezTo>
                    <a:pt x="34" y="77"/>
                    <a:pt x="36" y="74"/>
                    <a:pt x="36" y="73"/>
                  </a:cubicBezTo>
                  <a:cubicBezTo>
                    <a:pt x="37" y="70"/>
                    <a:pt x="37" y="67"/>
                    <a:pt x="36" y="65"/>
                  </a:cubicBezTo>
                  <a:close/>
                  <a:moveTo>
                    <a:pt x="28" y="63"/>
                  </a:moveTo>
                  <a:cubicBezTo>
                    <a:pt x="27" y="65"/>
                    <a:pt x="27" y="69"/>
                    <a:pt x="27" y="72"/>
                  </a:cubicBezTo>
                  <a:cubicBezTo>
                    <a:pt x="27" y="73"/>
                    <a:pt x="28" y="73"/>
                    <a:pt x="28" y="74"/>
                  </a:cubicBezTo>
                  <a:cubicBezTo>
                    <a:pt x="30" y="71"/>
                    <a:pt x="32" y="67"/>
                    <a:pt x="31" y="65"/>
                  </a:cubicBezTo>
                  <a:cubicBezTo>
                    <a:pt x="30" y="64"/>
                    <a:pt x="30" y="63"/>
                    <a:pt x="28" y="63"/>
                  </a:cubicBezTo>
                  <a:close/>
                  <a:moveTo>
                    <a:pt x="32" y="36"/>
                  </a:moveTo>
                  <a:cubicBezTo>
                    <a:pt x="31" y="39"/>
                    <a:pt x="30" y="42"/>
                    <a:pt x="29" y="44"/>
                  </a:cubicBezTo>
                  <a:cubicBezTo>
                    <a:pt x="28" y="48"/>
                    <a:pt x="27" y="51"/>
                    <a:pt x="28" y="55"/>
                  </a:cubicBezTo>
                  <a:cubicBezTo>
                    <a:pt x="28" y="53"/>
                    <a:pt x="29" y="51"/>
                    <a:pt x="29" y="49"/>
                  </a:cubicBezTo>
                  <a:cubicBezTo>
                    <a:pt x="31" y="45"/>
                    <a:pt x="32" y="41"/>
                    <a:pt x="32" y="36"/>
                  </a:cubicBezTo>
                  <a:close/>
                </a:path>
              </a:pathLst>
            </a:custGeom>
            <a:solidFill>
              <a:schemeClr val="tx1">
                <a:lumMod val="50000"/>
              </a:schemeClr>
            </a:solidFill>
            <a:ln>
              <a:noFill/>
            </a:ln>
          </p:spPr>
          <p:txBody>
            <a:bodyPr vert="horz" wrap="square" lIns="91440" tIns="45720" rIns="91440" bIns="45720" numCol="1" anchor="t" anchorCtr="0" compatLnSpc="1">
              <a:prstTxWarp prst="textNoShape">
                <a:avLst/>
              </a:prstTxWarp>
            </a:bodyPr>
            <a:lstStyle/>
            <a:p>
              <a:endParaRPr/>
            </a:p>
          </p:txBody>
        </p:sp>
        <p:sp>
          <p:nvSpPr>
            <p:cNvPr id="14" name="Freeform 47"/>
            <p:cNvSpPr>
              <a:spLocks noEditPoints="1"/>
            </p:cNvSpPr>
            <p:nvPr/>
          </p:nvSpPr>
          <p:spPr bwMode="auto">
            <a:xfrm rot="16200000" flipV="1">
              <a:off x="11076843" y="5321082"/>
              <a:ext cx="508476" cy="519485"/>
            </a:xfrm>
            <a:custGeom>
              <a:avLst/>
              <a:gdLst>
                <a:gd name="T0" fmla="*/ 50 w 161"/>
                <a:gd name="T1" fmla="*/ 8 h 146"/>
                <a:gd name="T2" fmla="*/ 60 w 161"/>
                <a:gd name="T3" fmla="*/ 25 h 146"/>
                <a:gd name="T4" fmla="*/ 54 w 161"/>
                <a:gd name="T5" fmla="*/ 17 h 146"/>
                <a:gd name="T6" fmla="*/ 63 w 161"/>
                <a:gd name="T7" fmla="*/ 34 h 146"/>
                <a:gd name="T8" fmla="*/ 49 w 161"/>
                <a:gd name="T9" fmla="*/ 37 h 146"/>
                <a:gd name="T10" fmla="*/ 41 w 161"/>
                <a:gd name="T11" fmla="*/ 13 h 146"/>
                <a:gd name="T12" fmla="*/ 16 w 161"/>
                <a:gd name="T13" fmla="*/ 62 h 146"/>
                <a:gd name="T14" fmla="*/ 34 w 161"/>
                <a:gd name="T15" fmla="*/ 92 h 146"/>
                <a:gd name="T16" fmla="*/ 27 w 161"/>
                <a:gd name="T17" fmla="*/ 146 h 146"/>
                <a:gd name="T18" fmla="*/ 33 w 161"/>
                <a:gd name="T19" fmla="*/ 104 h 146"/>
                <a:gd name="T20" fmla="*/ 26 w 161"/>
                <a:gd name="T21" fmla="*/ 102 h 146"/>
                <a:gd name="T22" fmla="*/ 30 w 161"/>
                <a:gd name="T23" fmla="*/ 101 h 146"/>
                <a:gd name="T24" fmla="*/ 4 w 161"/>
                <a:gd name="T25" fmla="*/ 60 h 146"/>
                <a:gd name="T26" fmla="*/ 41 w 161"/>
                <a:gd name="T27" fmla="*/ 10 h 146"/>
                <a:gd name="T28" fmla="*/ 51 w 161"/>
                <a:gd name="T29" fmla="*/ 4 h 146"/>
                <a:gd name="T30" fmla="*/ 145 w 161"/>
                <a:gd name="T31" fmla="*/ 13 h 146"/>
                <a:gd name="T32" fmla="*/ 142 w 161"/>
                <a:gd name="T33" fmla="*/ 0 h 146"/>
                <a:gd name="T34" fmla="*/ 141 w 161"/>
                <a:gd name="T35" fmla="*/ 33 h 146"/>
                <a:gd name="T36" fmla="*/ 50 w 161"/>
                <a:gd name="T37" fmla="*/ 8 h 146"/>
                <a:gd name="T38" fmla="*/ 137 w 161"/>
                <a:gd name="T39" fmla="*/ 31 h 146"/>
                <a:gd name="T40" fmla="*/ 148 w 161"/>
                <a:gd name="T41" fmla="*/ 16 h 146"/>
                <a:gd name="T42" fmla="*/ 70 w 161"/>
                <a:gd name="T43" fmla="*/ 8 h 146"/>
                <a:gd name="T44" fmla="*/ 137 w 161"/>
                <a:gd name="T45" fmla="*/ 31 h 146"/>
                <a:gd name="T46" fmla="*/ 26 w 161"/>
                <a:gd name="T47" fmla="*/ 84 h 146"/>
                <a:gd name="T48" fmla="*/ 22 w 161"/>
                <a:gd name="T49" fmla="*/ 16 h 146"/>
                <a:gd name="T50" fmla="*/ 26 w 161"/>
                <a:gd name="T51" fmla="*/ 84 h 146"/>
                <a:gd name="T52" fmla="*/ 57 w 161"/>
                <a:gd name="T53" fmla="*/ 28 h 146"/>
                <a:gd name="T54" fmla="*/ 46 w 161"/>
                <a:gd name="T55" fmla="*/ 16 h 146"/>
                <a:gd name="T56" fmla="*/ 57 w 161"/>
                <a:gd name="T57" fmla="*/ 28 h 146"/>
                <a:gd name="T58" fmla="*/ 57 w 161"/>
                <a:gd name="T59" fmla="*/ 31 h 146"/>
                <a:gd name="T60" fmla="*/ 46 w 161"/>
                <a:gd name="T61" fmla="*/ 28 h 146"/>
                <a:gd name="T62" fmla="*/ 57 w 161"/>
                <a:gd name="T63" fmla="*/ 31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61" h="146">
                  <a:moveTo>
                    <a:pt x="50" y="8"/>
                  </a:moveTo>
                  <a:cubicBezTo>
                    <a:pt x="55" y="14"/>
                    <a:pt x="53" y="20"/>
                    <a:pt x="60" y="25"/>
                  </a:cubicBezTo>
                  <a:cubicBezTo>
                    <a:pt x="62" y="23"/>
                    <a:pt x="58" y="18"/>
                    <a:pt x="54" y="17"/>
                  </a:cubicBezTo>
                  <a:cubicBezTo>
                    <a:pt x="64" y="13"/>
                    <a:pt x="65" y="25"/>
                    <a:pt x="63" y="34"/>
                  </a:cubicBezTo>
                  <a:cubicBezTo>
                    <a:pt x="59" y="36"/>
                    <a:pt x="55" y="37"/>
                    <a:pt x="49" y="37"/>
                  </a:cubicBezTo>
                  <a:cubicBezTo>
                    <a:pt x="43" y="31"/>
                    <a:pt x="43" y="19"/>
                    <a:pt x="41" y="13"/>
                  </a:cubicBezTo>
                  <a:cubicBezTo>
                    <a:pt x="14" y="14"/>
                    <a:pt x="9" y="41"/>
                    <a:pt x="16" y="62"/>
                  </a:cubicBezTo>
                  <a:cubicBezTo>
                    <a:pt x="19" y="72"/>
                    <a:pt x="30" y="81"/>
                    <a:pt x="34" y="92"/>
                  </a:cubicBezTo>
                  <a:cubicBezTo>
                    <a:pt x="41" y="111"/>
                    <a:pt x="38" y="129"/>
                    <a:pt x="27" y="146"/>
                  </a:cubicBezTo>
                  <a:cubicBezTo>
                    <a:pt x="28" y="137"/>
                    <a:pt x="39" y="121"/>
                    <a:pt x="33" y="104"/>
                  </a:cubicBezTo>
                  <a:cubicBezTo>
                    <a:pt x="31" y="102"/>
                    <a:pt x="29" y="102"/>
                    <a:pt x="26" y="102"/>
                  </a:cubicBezTo>
                  <a:cubicBezTo>
                    <a:pt x="26" y="100"/>
                    <a:pt x="28" y="101"/>
                    <a:pt x="30" y="101"/>
                  </a:cubicBezTo>
                  <a:cubicBezTo>
                    <a:pt x="28" y="89"/>
                    <a:pt x="7" y="79"/>
                    <a:pt x="4" y="60"/>
                  </a:cubicBezTo>
                  <a:cubicBezTo>
                    <a:pt x="1" y="34"/>
                    <a:pt x="12" y="6"/>
                    <a:pt x="41" y="10"/>
                  </a:cubicBezTo>
                  <a:cubicBezTo>
                    <a:pt x="45" y="9"/>
                    <a:pt x="47" y="5"/>
                    <a:pt x="51" y="4"/>
                  </a:cubicBezTo>
                  <a:cubicBezTo>
                    <a:pt x="86" y="1"/>
                    <a:pt x="128" y="46"/>
                    <a:pt x="145" y="13"/>
                  </a:cubicBezTo>
                  <a:cubicBezTo>
                    <a:pt x="146" y="6"/>
                    <a:pt x="144" y="3"/>
                    <a:pt x="142" y="0"/>
                  </a:cubicBezTo>
                  <a:cubicBezTo>
                    <a:pt x="161" y="2"/>
                    <a:pt x="149" y="29"/>
                    <a:pt x="141" y="33"/>
                  </a:cubicBezTo>
                  <a:cubicBezTo>
                    <a:pt x="111" y="47"/>
                    <a:pt x="71" y="4"/>
                    <a:pt x="50" y="8"/>
                  </a:cubicBezTo>
                  <a:close/>
                  <a:moveTo>
                    <a:pt x="137" y="31"/>
                  </a:moveTo>
                  <a:cubicBezTo>
                    <a:pt x="142" y="29"/>
                    <a:pt x="151" y="17"/>
                    <a:pt x="148" y="16"/>
                  </a:cubicBezTo>
                  <a:cubicBezTo>
                    <a:pt x="130" y="43"/>
                    <a:pt x="93" y="14"/>
                    <a:pt x="70" y="8"/>
                  </a:cubicBezTo>
                  <a:cubicBezTo>
                    <a:pt x="87" y="21"/>
                    <a:pt x="105" y="33"/>
                    <a:pt x="137" y="31"/>
                  </a:cubicBezTo>
                  <a:close/>
                  <a:moveTo>
                    <a:pt x="26" y="84"/>
                  </a:moveTo>
                  <a:cubicBezTo>
                    <a:pt x="10" y="71"/>
                    <a:pt x="7" y="27"/>
                    <a:pt x="22" y="16"/>
                  </a:cubicBezTo>
                  <a:cubicBezTo>
                    <a:pt x="0" y="29"/>
                    <a:pt x="5" y="78"/>
                    <a:pt x="26" y="84"/>
                  </a:cubicBezTo>
                  <a:close/>
                  <a:moveTo>
                    <a:pt x="57" y="28"/>
                  </a:moveTo>
                  <a:cubicBezTo>
                    <a:pt x="55" y="22"/>
                    <a:pt x="53" y="16"/>
                    <a:pt x="46" y="16"/>
                  </a:cubicBezTo>
                  <a:cubicBezTo>
                    <a:pt x="46" y="23"/>
                    <a:pt x="50" y="27"/>
                    <a:pt x="57" y="28"/>
                  </a:cubicBezTo>
                  <a:close/>
                  <a:moveTo>
                    <a:pt x="57" y="31"/>
                  </a:moveTo>
                  <a:cubicBezTo>
                    <a:pt x="51" y="33"/>
                    <a:pt x="49" y="24"/>
                    <a:pt x="46" y="28"/>
                  </a:cubicBezTo>
                  <a:cubicBezTo>
                    <a:pt x="47" y="31"/>
                    <a:pt x="56" y="40"/>
                    <a:pt x="57" y="31"/>
                  </a:cubicBezTo>
                  <a:close/>
                </a:path>
              </a:pathLst>
            </a:custGeom>
            <a:solidFill>
              <a:schemeClr val="tx1">
                <a:lumMod val="50000"/>
              </a:schemeClr>
            </a:solidFill>
            <a:ln>
              <a:noFill/>
            </a:ln>
          </p:spPr>
          <p:txBody>
            <a:bodyPr vert="horz" wrap="square" lIns="91440" tIns="45720" rIns="91440" bIns="45720" numCol="1" anchor="t" anchorCtr="0" compatLnSpc="1">
              <a:prstTxWarp prst="textNoShape">
                <a:avLst/>
              </a:prstTxWarp>
            </a:bodyPr>
            <a:lstStyle/>
            <a:p>
              <a:endParaRPr/>
            </a:p>
          </p:txBody>
        </p:sp>
        <p:sp>
          <p:nvSpPr>
            <p:cNvPr id="15" name="Freeform 48"/>
            <p:cNvSpPr>
              <a:spLocks noEditPoints="1"/>
            </p:cNvSpPr>
            <p:nvPr/>
          </p:nvSpPr>
          <p:spPr bwMode="auto">
            <a:xfrm rot="16200000" flipV="1">
              <a:off x="11093207" y="5321324"/>
              <a:ext cx="470728" cy="534543"/>
            </a:xfrm>
            <a:custGeom>
              <a:avLst/>
              <a:gdLst>
                <a:gd name="T0" fmla="*/ 81 w 150"/>
                <a:gd name="T1" fmla="*/ 22 h 150"/>
                <a:gd name="T2" fmla="*/ 52 w 150"/>
                <a:gd name="T3" fmla="*/ 17 h 150"/>
                <a:gd name="T4" fmla="*/ 60 w 150"/>
                <a:gd name="T5" fmla="*/ 35 h 150"/>
                <a:gd name="T6" fmla="*/ 45 w 150"/>
                <a:gd name="T7" fmla="*/ 39 h 150"/>
                <a:gd name="T8" fmla="*/ 39 w 150"/>
                <a:gd name="T9" fmla="*/ 20 h 150"/>
                <a:gd name="T10" fmla="*/ 14 w 150"/>
                <a:gd name="T11" fmla="*/ 63 h 150"/>
                <a:gd name="T12" fmla="*/ 25 w 150"/>
                <a:gd name="T13" fmla="*/ 148 h 150"/>
                <a:gd name="T14" fmla="*/ 26 w 150"/>
                <a:gd name="T15" fmla="*/ 137 h 150"/>
                <a:gd name="T16" fmla="*/ 23 w 150"/>
                <a:gd name="T17" fmla="*/ 104 h 150"/>
                <a:gd name="T18" fmla="*/ 26 w 150"/>
                <a:gd name="T19" fmla="*/ 101 h 150"/>
                <a:gd name="T20" fmla="*/ 1 w 150"/>
                <a:gd name="T21" fmla="*/ 61 h 150"/>
                <a:gd name="T22" fmla="*/ 38 w 150"/>
                <a:gd name="T23" fmla="*/ 10 h 150"/>
                <a:gd name="T24" fmla="*/ 91 w 150"/>
                <a:gd name="T25" fmla="*/ 16 h 150"/>
                <a:gd name="T26" fmla="*/ 139 w 150"/>
                <a:gd name="T27" fmla="*/ 2 h 150"/>
                <a:gd name="T28" fmla="*/ 150 w 150"/>
                <a:gd name="T29" fmla="*/ 12 h 150"/>
                <a:gd name="T30" fmla="*/ 82 w 150"/>
                <a:gd name="T31" fmla="*/ 20 h 150"/>
                <a:gd name="T32" fmla="*/ 141 w 150"/>
                <a:gd name="T33" fmla="*/ 2 h 150"/>
                <a:gd name="T34" fmla="*/ 143 w 150"/>
                <a:gd name="T35" fmla="*/ 14 h 150"/>
                <a:gd name="T36" fmla="*/ 44 w 150"/>
                <a:gd name="T37" fmla="*/ 9 h 150"/>
                <a:gd name="T38" fmla="*/ 38 w 150"/>
                <a:gd name="T39" fmla="*/ 12 h 150"/>
                <a:gd name="T40" fmla="*/ 2 w 150"/>
                <a:gd name="T41" fmla="*/ 60 h 150"/>
                <a:gd name="T42" fmla="*/ 28 w 150"/>
                <a:gd name="T43" fmla="*/ 102 h 150"/>
                <a:gd name="T44" fmla="*/ 30 w 150"/>
                <a:gd name="T45" fmla="*/ 104 h 150"/>
                <a:gd name="T46" fmla="*/ 32 w 150"/>
                <a:gd name="T47" fmla="*/ 116 h 150"/>
                <a:gd name="T48" fmla="*/ 31 w 150"/>
                <a:gd name="T49" fmla="*/ 93 h 150"/>
                <a:gd name="T50" fmla="*/ 11 w 150"/>
                <a:gd name="T51" fmla="*/ 61 h 150"/>
                <a:gd name="T52" fmla="*/ 23 w 150"/>
                <a:gd name="T53" fmla="*/ 85 h 150"/>
                <a:gd name="T54" fmla="*/ 19 w 150"/>
                <a:gd name="T55" fmla="*/ 17 h 150"/>
                <a:gd name="T56" fmla="*/ 39 w 150"/>
                <a:gd name="T57" fmla="*/ 13 h 150"/>
                <a:gd name="T58" fmla="*/ 42 w 150"/>
                <a:gd name="T59" fmla="*/ 29 h 150"/>
                <a:gd name="T60" fmla="*/ 48 w 150"/>
                <a:gd name="T61" fmla="*/ 29 h 150"/>
                <a:gd name="T62" fmla="*/ 55 w 150"/>
                <a:gd name="T63" fmla="*/ 32 h 150"/>
                <a:gd name="T64" fmla="*/ 42 w 150"/>
                <a:gd name="T65" fmla="*/ 30 h 150"/>
                <a:gd name="T66" fmla="*/ 60 w 150"/>
                <a:gd name="T67" fmla="*/ 27 h 150"/>
                <a:gd name="T68" fmla="*/ 58 w 150"/>
                <a:gd name="T69" fmla="*/ 25 h 150"/>
                <a:gd name="T70" fmla="*/ 56 w 150"/>
                <a:gd name="T71" fmla="*/ 27 h 150"/>
                <a:gd name="T72" fmla="*/ 50 w 150"/>
                <a:gd name="T73" fmla="*/ 18 h 150"/>
                <a:gd name="T74" fmla="*/ 45 w 150"/>
                <a:gd name="T75" fmla="*/ 9 h 150"/>
                <a:gd name="T76" fmla="*/ 57 w 150"/>
                <a:gd name="T77" fmla="*/ 25 h 150"/>
                <a:gd name="T78" fmla="*/ 53 w 150"/>
                <a:gd name="T79" fmla="*/ 33 h 150"/>
                <a:gd name="T80" fmla="*/ 44 w 150"/>
                <a:gd name="T81" fmla="*/ 29 h 150"/>
                <a:gd name="T82" fmla="*/ 8 w 150"/>
                <a:gd name="T83" fmla="*/ 46 h 150"/>
                <a:gd name="T84" fmla="*/ 146 w 150"/>
                <a:gd name="T85" fmla="*/ 18 h 150"/>
                <a:gd name="T86" fmla="*/ 134 w 150"/>
                <a:gd name="T87" fmla="*/ 33 h 150"/>
                <a:gd name="T88" fmla="*/ 67 w 150"/>
                <a:gd name="T89" fmla="*/ 9 h 150"/>
                <a:gd name="T90" fmla="*/ 145 w 150"/>
                <a:gd name="T91" fmla="*/ 16 h 150"/>
                <a:gd name="T92" fmla="*/ 133 w 150"/>
                <a:gd name="T93" fmla="*/ 31 h 150"/>
                <a:gd name="T94" fmla="*/ 71 w 150"/>
                <a:gd name="T95" fmla="*/ 11 h 150"/>
                <a:gd name="T96" fmla="*/ 54 w 150"/>
                <a:gd name="T97" fmla="*/ 30 h 150"/>
                <a:gd name="T98" fmla="*/ 43 w 150"/>
                <a:gd name="T99" fmla="*/ 16 h 150"/>
                <a:gd name="T100" fmla="*/ 43 w 150"/>
                <a:gd name="T101" fmla="*/ 17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50" h="150">
                  <a:moveTo>
                    <a:pt x="150" y="12"/>
                  </a:moveTo>
                  <a:cubicBezTo>
                    <a:pt x="150" y="20"/>
                    <a:pt x="143" y="32"/>
                    <a:pt x="138" y="34"/>
                  </a:cubicBezTo>
                  <a:cubicBezTo>
                    <a:pt x="120" y="43"/>
                    <a:pt x="99" y="32"/>
                    <a:pt x="81" y="22"/>
                  </a:cubicBezTo>
                  <a:cubicBezTo>
                    <a:pt x="69" y="15"/>
                    <a:pt x="57" y="9"/>
                    <a:pt x="48" y="10"/>
                  </a:cubicBezTo>
                  <a:cubicBezTo>
                    <a:pt x="50" y="12"/>
                    <a:pt x="51" y="15"/>
                    <a:pt x="52" y="17"/>
                  </a:cubicBezTo>
                  <a:cubicBezTo>
                    <a:pt x="52" y="17"/>
                    <a:pt x="52" y="17"/>
                    <a:pt x="52" y="17"/>
                  </a:cubicBezTo>
                  <a:cubicBezTo>
                    <a:pt x="54" y="16"/>
                    <a:pt x="56" y="16"/>
                    <a:pt x="58" y="17"/>
                  </a:cubicBezTo>
                  <a:cubicBezTo>
                    <a:pt x="61" y="19"/>
                    <a:pt x="61" y="24"/>
                    <a:pt x="61" y="27"/>
                  </a:cubicBezTo>
                  <a:cubicBezTo>
                    <a:pt x="61" y="30"/>
                    <a:pt x="61" y="33"/>
                    <a:pt x="60" y="35"/>
                  </a:cubicBezTo>
                  <a:cubicBezTo>
                    <a:pt x="60" y="35"/>
                    <a:pt x="60" y="35"/>
                    <a:pt x="60" y="35"/>
                  </a:cubicBezTo>
                  <a:cubicBezTo>
                    <a:pt x="60" y="36"/>
                    <a:pt x="60" y="36"/>
                    <a:pt x="60" y="36"/>
                  </a:cubicBezTo>
                  <a:cubicBezTo>
                    <a:pt x="57" y="38"/>
                    <a:pt x="52" y="39"/>
                    <a:pt x="45" y="39"/>
                  </a:cubicBezTo>
                  <a:cubicBezTo>
                    <a:pt x="45" y="39"/>
                    <a:pt x="45" y="39"/>
                    <a:pt x="45" y="39"/>
                  </a:cubicBezTo>
                  <a:cubicBezTo>
                    <a:pt x="45" y="38"/>
                    <a:pt x="45" y="38"/>
                    <a:pt x="45" y="38"/>
                  </a:cubicBezTo>
                  <a:cubicBezTo>
                    <a:pt x="41" y="34"/>
                    <a:pt x="40" y="26"/>
                    <a:pt x="39" y="20"/>
                  </a:cubicBezTo>
                  <a:cubicBezTo>
                    <a:pt x="39" y="18"/>
                    <a:pt x="38" y="16"/>
                    <a:pt x="38" y="14"/>
                  </a:cubicBezTo>
                  <a:cubicBezTo>
                    <a:pt x="21" y="15"/>
                    <a:pt x="11" y="27"/>
                    <a:pt x="11" y="47"/>
                  </a:cubicBezTo>
                  <a:cubicBezTo>
                    <a:pt x="11" y="52"/>
                    <a:pt x="12" y="58"/>
                    <a:pt x="14" y="63"/>
                  </a:cubicBezTo>
                  <a:cubicBezTo>
                    <a:pt x="15" y="68"/>
                    <a:pt x="18" y="72"/>
                    <a:pt x="22" y="77"/>
                  </a:cubicBezTo>
                  <a:cubicBezTo>
                    <a:pt x="26" y="82"/>
                    <a:pt x="30" y="87"/>
                    <a:pt x="32" y="93"/>
                  </a:cubicBezTo>
                  <a:cubicBezTo>
                    <a:pt x="39" y="111"/>
                    <a:pt x="36" y="130"/>
                    <a:pt x="25" y="148"/>
                  </a:cubicBezTo>
                  <a:cubicBezTo>
                    <a:pt x="23" y="150"/>
                    <a:pt x="23" y="150"/>
                    <a:pt x="23" y="150"/>
                  </a:cubicBezTo>
                  <a:cubicBezTo>
                    <a:pt x="23" y="147"/>
                    <a:pt x="23" y="147"/>
                    <a:pt x="23" y="147"/>
                  </a:cubicBezTo>
                  <a:cubicBezTo>
                    <a:pt x="24" y="144"/>
                    <a:pt x="25" y="141"/>
                    <a:pt x="26" y="137"/>
                  </a:cubicBezTo>
                  <a:cubicBezTo>
                    <a:pt x="28" y="131"/>
                    <a:pt x="31" y="123"/>
                    <a:pt x="31" y="116"/>
                  </a:cubicBezTo>
                  <a:cubicBezTo>
                    <a:pt x="31" y="112"/>
                    <a:pt x="30" y="108"/>
                    <a:pt x="29" y="105"/>
                  </a:cubicBezTo>
                  <a:cubicBezTo>
                    <a:pt x="28" y="104"/>
                    <a:pt x="26" y="104"/>
                    <a:pt x="23" y="104"/>
                  </a:cubicBezTo>
                  <a:cubicBezTo>
                    <a:pt x="22" y="104"/>
                    <a:pt x="22" y="104"/>
                    <a:pt x="22" y="104"/>
                  </a:cubicBezTo>
                  <a:cubicBezTo>
                    <a:pt x="22" y="103"/>
                    <a:pt x="22" y="103"/>
                    <a:pt x="22" y="103"/>
                  </a:cubicBezTo>
                  <a:cubicBezTo>
                    <a:pt x="22" y="101"/>
                    <a:pt x="24" y="101"/>
                    <a:pt x="26" y="101"/>
                  </a:cubicBezTo>
                  <a:cubicBezTo>
                    <a:pt x="26" y="101"/>
                    <a:pt x="26" y="101"/>
                    <a:pt x="26" y="101"/>
                  </a:cubicBezTo>
                  <a:cubicBezTo>
                    <a:pt x="25" y="97"/>
                    <a:pt x="21" y="93"/>
                    <a:pt x="17" y="88"/>
                  </a:cubicBezTo>
                  <a:cubicBezTo>
                    <a:pt x="10" y="81"/>
                    <a:pt x="2" y="72"/>
                    <a:pt x="1" y="61"/>
                  </a:cubicBezTo>
                  <a:cubicBezTo>
                    <a:pt x="0" y="58"/>
                    <a:pt x="0" y="55"/>
                    <a:pt x="0" y="52"/>
                  </a:cubicBezTo>
                  <a:cubicBezTo>
                    <a:pt x="0" y="37"/>
                    <a:pt x="5" y="24"/>
                    <a:pt x="13" y="17"/>
                  </a:cubicBezTo>
                  <a:cubicBezTo>
                    <a:pt x="20" y="11"/>
                    <a:pt x="28" y="9"/>
                    <a:pt x="38" y="10"/>
                  </a:cubicBezTo>
                  <a:cubicBezTo>
                    <a:pt x="40" y="10"/>
                    <a:pt x="41" y="9"/>
                    <a:pt x="43" y="7"/>
                  </a:cubicBezTo>
                  <a:cubicBezTo>
                    <a:pt x="44" y="6"/>
                    <a:pt x="46" y="5"/>
                    <a:pt x="48" y="4"/>
                  </a:cubicBezTo>
                  <a:cubicBezTo>
                    <a:pt x="62" y="3"/>
                    <a:pt x="77" y="9"/>
                    <a:pt x="91" y="16"/>
                  </a:cubicBezTo>
                  <a:cubicBezTo>
                    <a:pt x="113" y="25"/>
                    <a:pt x="131" y="33"/>
                    <a:pt x="141" y="13"/>
                  </a:cubicBezTo>
                  <a:cubicBezTo>
                    <a:pt x="142" y="12"/>
                    <a:pt x="142" y="11"/>
                    <a:pt x="142" y="10"/>
                  </a:cubicBezTo>
                  <a:cubicBezTo>
                    <a:pt x="142" y="7"/>
                    <a:pt x="140" y="4"/>
                    <a:pt x="139" y="2"/>
                  </a:cubicBezTo>
                  <a:cubicBezTo>
                    <a:pt x="138" y="0"/>
                    <a:pt x="138" y="0"/>
                    <a:pt x="138" y="0"/>
                  </a:cubicBezTo>
                  <a:cubicBezTo>
                    <a:pt x="139" y="0"/>
                    <a:pt x="139" y="0"/>
                    <a:pt x="139" y="0"/>
                  </a:cubicBezTo>
                  <a:cubicBezTo>
                    <a:pt x="146" y="1"/>
                    <a:pt x="150" y="5"/>
                    <a:pt x="150" y="12"/>
                  </a:cubicBezTo>
                  <a:close/>
                  <a:moveTo>
                    <a:pt x="45" y="9"/>
                  </a:moveTo>
                  <a:cubicBezTo>
                    <a:pt x="47" y="9"/>
                    <a:pt x="47" y="9"/>
                    <a:pt x="47" y="9"/>
                  </a:cubicBezTo>
                  <a:cubicBezTo>
                    <a:pt x="56" y="7"/>
                    <a:pt x="68" y="13"/>
                    <a:pt x="82" y="20"/>
                  </a:cubicBezTo>
                  <a:cubicBezTo>
                    <a:pt x="100" y="30"/>
                    <a:pt x="120" y="41"/>
                    <a:pt x="138" y="33"/>
                  </a:cubicBezTo>
                  <a:cubicBezTo>
                    <a:pt x="142" y="31"/>
                    <a:pt x="148" y="20"/>
                    <a:pt x="148" y="12"/>
                  </a:cubicBezTo>
                  <a:cubicBezTo>
                    <a:pt x="148" y="8"/>
                    <a:pt x="147" y="3"/>
                    <a:pt x="141" y="2"/>
                  </a:cubicBezTo>
                  <a:cubicBezTo>
                    <a:pt x="142" y="4"/>
                    <a:pt x="143" y="7"/>
                    <a:pt x="143" y="10"/>
                  </a:cubicBezTo>
                  <a:cubicBezTo>
                    <a:pt x="143" y="11"/>
                    <a:pt x="143" y="13"/>
                    <a:pt x="143" y="14"/>
                  </a:cubicBezTo>
                  <a:cubicBezTo>
                    <a:pt x="143" y="14"/>
                    <a:pt x="143" y="14"/>
                    <a:pt x="143" y="14"/>
                  </a:cubicBezTo>
                  <a:cubicBezTo>
                    <a:pt x="132" y="35"/>
                    <a:pt x="112" y="26"/>
                    <a:pt x="91" y="17"/>
                  </a:cubicBezTo>
                  <a:cubicBezTo>
                    <a:pt x="76" y="11"/>
                    <a:pt x="62" y="5"/>
                    <a:pt x="48" y="6"/>
                  </a:cubicBezTo>
                  <a:cubicBezTo>
                    <a:pt x="46" y="6"/>
                    <a:pt x="45" y="7"/>
                    <a:pt x="44" y="9"/>
                  </a:cubicBezTo>
                  <a:cubicBezTo>
                    <a:pt x="42" y="10"/>
                    <a:pt x="41" y="11"/>
                    <a:pt x="39" y="12"/>
                  </a:cubicBezTo>
                  <a:cubicBezTo>
                    <a:pt x="38" y="12"/>
                    <a:pt x="38" y="12"/>
                    <a:pt x="38" y="12"/>
                  </a:cubicBezTo>
                  <a:cubicBezTo>
                    <a:pt x="38" y="12"/>
                    <a:pt x="38" y="12"/>
                    <a:pt x="38" y="12"/>
                  </a:cubicBezTo>
                  <a:cubicBezTo>
                    <a:pt x="29" y="10"/>
                    <a:pt x="20" y="13"/>
                    <a:pt x="14" y="18"/>
                  </a:cubicBezTo>
                  <a:cubicBezTo>
                    <a:pt x="6" y="25"/>
                    <a:pt x="2" y="37"/>
                    <a:pt x="2" y="52"/>
                  </a:cubicBezTo>
                  <a:cubicBezTo>
                    <a:pt x="2" y="55"/>
                    <a:pt x="2" y="58"/>
                    <a:pt x="2" y="60"/>
                  </a:cubicBezTo>
                  <a:cubicBezTo>
                    <a:pt x="4" y="72"/>
                    <a:pt x="11" y="80"/>
                    <a:pt x="18" y="87"/>
                  </a:cubicBezTo>
                  <a:cubicBezTo>
                    <a:pt x="23" y="92"/>
                    <a:pt x="27" y="97"/>
                    <a:pt x="28" y="102"/>
                  </a:cubicBezTo>
                  <a:cubicBezTo>
                    <a:pt x="28" y="102"/>
                    <a:pt x="28" y="102"/>
                    <a:pt x="28" y="102"/>
                  </a:cubicBezTo>
                  <a:cubicBezTo>
                    <a:pt x="27" y="102"/>
                    <a:pt x="27" y="102"/>
                    <a:pt x="27" y="102"/>
                  </a:cubicBezTo>
                  <a:cubicBezTo>
                    <a:pt x="27" y="102"/>
                    <a:pt x="27" y="102"/>
                    <a:pt x="27" y="102"/>
                  </a:cubicBezTo>
                  <a:cubicBezTo>
                    <a:pt x="28" y="103"/>
                    <a:pt x="29" y="103"/>
                    <a:pt x="30" y="104"/>
                  </a:cubicBezTo>
                  <a:cubicBezTo>
                    <a:pt x="31" y="104"/>
                    <a:pt x="31" y="104"/>
                    <a:pt x="31" y="104"/>
                  </a:cubicBezTo>
                  <a:cubicBezTo>
                    <a:pt x="31" y="104"/>
                    <a:pt x="31" y="104"/>
                    <a:pt x="31" y="104"/>
                  </a:cubicBezTo>
                  <a:cubicBezTo>
                    <a:pt x="32" y="108"/>
                    <a:pt x="32" y="112"/>
                    <a:pt x="32" y="116"/>
                  </a:cubicBezTo>
                  <a:cubicBezTo>
                    <a:pt x="32" y="124"/>
                    <a:pt x="30" y="131"/>
                    <a:pt x="28" y="138"/>
                  </a:cubicBezTo>
                  <a:cubicBezTo>
                    <a:pt x="27" y="140"/>
                    <a:pt x="26" y="141"/>
                    <a:pt x="26" y="143"/>
                  </a:cubicBezTo>
                  <a:cubicBezTo>
                    <a:pt x="35" y="127"/>
                    <a:pt x="37" y="110"/>
                    <a:pt x="31" y="93"/>
                  </a:cubicBezTo>
                  <a:cubicBezTo>
                    <a:pt x="28" y="88"/>
                    <a:pt x="25" y="83"/>
                    <a:pt x="21" y="78"/>
                  </a:cubicBezTo>
                  <a:cubicBezTo>
                    <a:pt x="17" y="73"/>
                    <a:pt x="14" y="69"/>
                    <a:pt x="12" y="64"/>
                  </a:cubicBezTo>
                  <a:cubicBezTo>
                    <a:pt x="12" y="63"/>
                    <a:pt x="12" y="62"/>
                    <a:pt x="11" y="61"/>
                  </a:cubicBezTo>
                  <a:cubicBezTo>
                    <a:pt x="13" y="71"/>
                    <a:pt x="17" y="79"/>
                    <a:pt x="23" y="84"/>
                  </a:cubicBezTo>
                  <a:cubicBezTo>
                    <a:pt x="26" y="86"/>
                    <a:pt x="26" y="86"/>
                    <a:pt x="26" y="86"/>
                  </a:cubicBezTo>
                  <a:cubicBezTo>
                    <a:pt x="23" y="85"/>
                    <a:pt x="23" y="85"/>
                    <a:pt x="23" y="85"/>
                  </a:cubicBezTo>
                  <a:cubicBezTo>
                    <a:pt x="10" y="82"/>
                    <a:pt x="4" y="64"/>
                    <a:pt x="4" y="49"/>
                  </a:cubicBezTo>
                  <a:cubicBezTo>
                    <a:pt x="4" y="34"/>
                    <a:pt x="9" y="21"/>
                    <a:pt x="18" y="16"/>
                  </a:cubicBezTo>
                  <a:cubicBezTo>
                    <a:pt x="19" y="17"/>
                    <a:pt x="19" y="17"/>
                    <a:pt x="19" y="17"/>
                  </a:cubicBezTo>
                  <a:cubicBezTo>
                    <a:pt x="15" y="21"/>
                    <a:pt x="12" y="28"/>
                    <a:pt x="10" y="37"/>
                  </a:cubicBezTo>
                  <a:cubicBezTo>
                    <a:pt x="13" y="22"/>
                    <a:pt x="23" y="14"/>
                    <a:pt x="38" y="13"/>
                  </a:cubicBezTo>
                  <a:cubicBezTo>
                    <a:pt x="39" y="13"/>
                    <a:pt x="39" y="13"/>
                    <a:pt x="39" y="13"/>
                  </a:cubicBezTo>
                  <a:cubicBezTo>
                    <a:pt x="39" y="13"/>
                    <a:pt x="39" y="13"/>
                    <a:pt x="39" y="13"/>
                  </a:cubicBezTo>
                  <a:cubicBezTo>
                    <a:pt x="40" y="15"/>
                    <a:pt x="40" y="18"/>
                    <a:pt x="40" y="20"/>
                  </a:cubicBezTo>
                  <a:cubicBezTo>
                    <a:pt x="41" y="23"/>
                    <a:pt x="41" y="26"/>
                    <a:pt x="42" y="29"/>
                  </a:cubicBezTo>
                  <a:cubicBezTo>
                    <a:pt x="42" y="29"/>
                    <a:pt x="42" y="29"/>
                    <a:pt x="42" y="29"/>
                  </a:cubicBezTo>
                  <a:cubicBezTo>
                    <a:pt x="43" y="28"/>
                    <a:pt x="44" y="27"/>
                    <a:pt x="44" y="27"/>
                  </a:cubicBezTo>
                  <a:cubicBezTo>
                    <a:pt x="46" y="27"/>
                    <a:pt x="47" y="28"/>
                    <a:pt x="48" y="29"/>
                  </a:cubicBezTo>
                  <a:cubicBezTo>
                    <a:pt x="50" y="31"/>
                    <a:pt x="52" y="32"/>
                    <a:pt x="54" y="31"/>
                  </a:cubicBezTo>
                  <a:cubicBezTo>
                    <a:pt x="55" y="31"/>
                    <a:pt x="55" y="31"/>
                    <a:pt x="55" y="31"/>
                  </a:cubicBezTo>
                  <a:cubicBezTo>
                    <a:pt x="55" y="32"/>
                    <a:pt x="55" y="32"/>
                    <a:pt x="55" y="32"/>
                  </a:cubicBezTo>
                  <a:cubicBezTo>
                    <a:pt x="54" y="35"/>
                    <a:pt x="53" y="36"/>
                    <a:pt x="52" y="37"/>
                  </a:cubicBezTo>
                  <a:cubicBezTo>
                    <a:pt x="48" y="38"/>
                    <a:pt x="43" y="32"/>
                    <a:pt x="42" y="30"/>
                  </a:cubicBezTo>
                  <a:cubicBezTo>
                    <a:pt x="42" y="30"/>
                    <a:pt x="42" y="30"/>
                    <a:pt x="42" y="30"/>
                  </a:cubicBezTo>
                  <a:cubicBezTo>
                    <a:pt x="43" y="33"/>
                    <a:pt x="44" y="35"/>
                    <a:pt x="46" y="37"/>
                  </a:cubicBezTo>
                  <a:cubicBezTo>
                    <a:pt x="52" y="38"/>
                    <a:pt x="56" y="37"/>
                    <a:pt x="59" y="35"/>
                  </a:cubicBezTo>
                  <a:cubicBezTo>
                    <a:pt x="60" y="32"/>
                    <a:pt x="60" y="30"/>
                    <a:pt x="60" y="27"/>
                  </a:cubicBezTo>
                  <a:cubicBezTo>
                    <a:pt x="60" y="23"/>
                    <a:pt x="59" y="20"/>
                    <a:pt x="57" y="18"/>
                  </a:cubicBezTo>
                  <a:cubicBezTo>
                    <a:pt x="56" y="18"/>
                    <a:pt x="55" y="18"/>
                    <a:pt x="53" y="18"/>
                  </a:cubicBezTo>
                  <a:cubicBezTo>
                    <a:pt x="56" y="19"/>
                    <a:pt x="58" y="22"/>
                    <a:pt x="58" y="25"/>
                  </a:cubicBezTo>
                  <a:cubicBezTo>
                    <a:pt x="58" y="26"/>
                    <a:pt x="58" y="26"/>
                    <a:pt x="57" y="27"/>
                  </a:cubicBezTo>
                  <a:cubicBezTo>
                    <a:pt x="57" y="27"/>
                    <a:pt x="57" y="27"/>
                    <a:pt x="57" y="27"/>
                  </a:cubicBezTo>
                  <a:cubicBezTo>
                    <a:pt x="56" y="27"/>
                    <a:pt x="56" y="27"/>
                    <a:pt x="56" y="27"/>
                  </a:cubicBezTo>
                  <a:cubicBezTo>
                    <a:pt x="53" y="24"/>
                    <a:pt x="52" y="21"/>
                    <a:pt x="51" y="19"/>
                  </a:cubicBezTo>
                  <a:cubicBezTo>
                    <a:pt x="49" y="18"/>
                    <a:pt x="49" y="18"/>
                    <a:pt x="49" y="18"/>
                  </a:cubicBezTo>
                  <a:cubicBezTo>
                    <a:pt x="50" y="18"/>
                    <a:pt x="50" y="18"/>
                    <a:pt x="50" y="18"/>
                  </a:cubicBezTo>
                  <a:cubicBezTo>
                    <a:pt x="50" y="17"/>
                    <a:pt x="50" y="17"/>
                    <a:pt x="50" y="17"/>
                  </a:cubicBezTo>
                  <a:cubicBezTo>
                    <a:pt x="49" y="15"/>
                    <a:pt x="49" y="12"/>
                    <a:pt x="46" y="10"/>
                  </a:cubicBezTo>
                  <a:lnTo>
                    <a:pt x="45" y="9"/>
                  </a:lnTo>
                  <a:close/>
                  <a:moveTo>
                    <a:pt x="57" y="25"/>
                  </a:moveTo>
                  <a:cubicBezTo>
                    <a:pt x="57" y="24"/>
                    <a:pt x="55" y="21"/>
                    <a:pt x="53" y="19"/>
                  </a:cubicBezTo>
                  <a:cubicBezTo>
                    <a:pt x="53" y="21"/>
                    <a:pt x="54" y="23"/>
                    <a:pt x="57" y="25"/>
                  </a:cubicBezTo>
                  <a:close/>
                  <a:moveTo>
                    <a:pt x="44" y="29"/>
                  </a:moveTo>
                  <a:cubicBezTo>
                    <a:pt x="45" y="32"/>
                    <a:pt x="49" y="36"/>
                    <a:pt x="51" y="35"/>
                  </a:cubicBezTo>
                  <a:cubicBezTo>
                    <a:pt x="52" y="35"/>
                    <a:pt x="53" y="34"/>
                    <a:pt x="53" y="33"/>
                  </a:cubicBezTo>
                  <a:cubicBezTo>
                    <a:pt x="51" y="33"/>
                    <a:pt x="49" y="32"/>
                    <a:pt x="47" y="30"/>
                  </a:cubicBezTo>
                  <a:cubicBezTo>
                    <a:pt x="46" y="30"/>
                    <a:pt x="45" y="29"/>
                    <a:pt x="45" y="29"/>
                  </a:cubicBezTo>
                  <a:cubicBezTo>
                    <a:pt x="44" y="29"/>
                    <a:pt x="44" y="29"/>
                    <a:pt x="44" y="29"/>
                  </a:cubicBezTo>
                  <a:close/>
                  <a:moveTo>
                    <a:pt x="5" y="49"/>
                  </a:moveTo>
                  <a:cubicBezTo>
                    <a:pt x="5" y="62"/>
                    <a:pt x="10" y="77"/>
                    <a:pt x="19" y="82"/>
                  </a:cubicBezTo>
                  <a:cubicBezTo>
                    <a:pt x="12" y="74"/>
                    <a:pt x="8" y="58"/>
                    <a:pt x="8" y="46"/>
                  </a:cubicBezTo>
                  <a:cubicBezTo>
                    <a:pt x="8" y="36"/>
                    <a:pt x="10" y="28"/>
                    <a:pt x="13" y="22"/>
                  </a:cubicBezTo>
                  <a:cubicBezTo>
                    <a:pt x="8" y="29"/>
                    <a:pt x="5" y="38"/>
                    <a:pt x="5" y="49"/>
                  </a:cubicBezTo>
                  <a:close/>
                  <a:moveTo>
                    <a:pt x="146" y="18"/>
                  </a:moveTo>
                  <a:cubicBezTo>
                    <a:pt x="146" y="18"/>
                    <a:pt x="146" y="18"/>
                    <a:pt x="146" y="18"/>
                  </a:cubicBezTo>
                  <a:cubicBezTo>
                    <a:pt x="146" y="21"/>
                    <a:pt x="139" y="31"/>
                    <a:pt x="134" y="33"/>
                  </a:cubicBezTo>
                  <a:cubicBezTo>
                    <a:pt x="134" y="33"/>
                    <a:pt x="134" y="33"/>
                    <a:pt x="134" y="33"/>
                  </a:cubicBezTo>
                  <a:cubicBezTo>
                    <a:pt x="103" y="35"/>
                    <a:pt x="85" y="24"/>
                    <a:pt x="66" y="10"/>
                  </a:cubicBezTo>
                  <a:cubicBezTo>
                    <a:pt x="63" y="8"/>
                    <a:pt x="63" y="8"/>
                    <a:pt x="63" y="8"/>
                  </a:cubicBezTo>
                  <a:cubicBezTo>
                    <a:pt x="67" y="9"/>
                    <a:pt x="67" y="9"/>
                    <a:pt x="67" y="9"/>
                  </a:cubicBezTo>
                  <a:cubicBezTo>
                    <a:pt x="73" y="10"/>
                    <a:pt x="80" y="13"/>
                    <a:pt x="88" y="17"/>
                  </a:cubicBezTo>
                  <a:cubicBezTo>
                    <a:pt x="108" y="26"/>
                    <a:pt x="131" y="36"/>
                    <a:pt x="144" y="16"/>
                  </a:cubicBezTo>
                  <a:cubicBezTo>
                    <a:pt x="145" y="16"/>
                    <a:pt x="145" y="16"/>
                    <a:pt x="145" y="16"/>
                  </a:cubicBezTo>
                  <a:cubicBezTo>
                    <a:pt x="145" y="16"/>
                    <a:pt x="145" y="16"/>
                    <a:pt x="145" y="16"/>
                  </a:cubicBezTo>
                  <a:cubicBezTo>
                    <a:pt x="146" y="16"/>
                    <a:pt x="146" y="16"/>
                    <a:pt x="146" y="18"/>
                  </a:cubicBezTo>
                  <a:close/>
                  <a:moveTo>
                    <a:pt x="133" y="31"/>
                  </a:moveTo>
                  <a:cubicBezTo>
                    <a:pt x="138" y="29"/>
                    <a:pt x="144" y="21"/>
                    <a:pt x="145" y="18"/>
                  </a:cubicBezTo>
                  <a:cubicBezTo>
                    <a:pt x="131" y="37"/>
                    <a:pt x="108" y="27"/>
                    <a:pt x="87" y="18"/>
                  </a:cubicBezTo>
                  <a:cubicBezTo>
                    <a:pt x="81" y="15"/>
                    <a:pt x="76" y="13"/>
                    <a:pt x="71" y="11"/>
                  </a:cubicBezTo>
                  <a:cubicBezTo>
                    <a:pt x="88" y="23"/>
                    <a:pt x="105" y="33"/>
                    <a:pt x="133" y="31"/>
                  </a:cubicBezTo>
                  <a:close/>
                  <a:moveTo>
                    <a:pt x="55" y="30"/>
                  </a:moveTo>
                  <a:cubicBezTo>
                    <a:pt x="54" y="30"/>
                    <a:pt x="54" y="30"/>
                    <a:pt x="54" y="30"/>
                  </a:cubicBezTo>
                  <a:cubicBezTo>
                    <a:pt x="47" y="29"/>
                    <a:pt x="42" y="25"/>
                    <a:pt x="42" y="17"/>
                  </a:cubicBezTo>
                  <a:cubicBezTo>
                    <a:pt x="42" y="16"/>
                    <a:pt x="42" y="16"/>
                    <a:pt x="42" y="16"/>
                  </a:cubicBezTo>
                  <a:cubicBezTo>
                    <a:pt x="43" y="16"/>
                    <a:pt x="43" y="16"/>
                    <a:pt x="43" y="16"/>
                  </a:cubicBezTo>
                  <a:cubicBezTo>
                    <a:pt x="50" y="17"/>
                    <a:pt x="53" y="23"/>
                    <a:pt x="55" y="29"/>
                  </a:cubicBezTo>
                  <a:lnTo>
                    <a:pt x="55" y="30"/>
                  </a:lnTo>
                  <a:close/>
                  <a:moveTo>
                    <a:pt x="43" y="17"/>
                  </a:moveTo>
                  <a:cubicBezTo>
                    <a:pt x="44" y="24"/>
                    <a:pt x="47" y="27"/>
                    <a:pt x="53" y="28"/>
                  </a:cubicBezTo>
                  <a:cubicBezTo>
                    <a:pt x="51" y="23"/>
                    <a:pt x="49" y="19"/>
                    <a:pt x="43" y="17"/>
                  </a:cubicBezTo>
                  <a:close/>
                </a:path>
              </a:pathLst>
            </a:custGeom>
            <a:solidFill>
              <a:schemeClr val="tx1">
                <a:lumMod val="50000"/>
              </a:schemeClr>
            </a:solidFill>
            <a:ln>
              <a:noFill/>
            </a:ln>
          </p:spPr>
          <p:txBody>
            <a:bodyPr vert="horz" wrap="square" lIns="91440" tIns="45720" rIns="91440" bIns="45720" numCol="1" anchor="t" anchorCtr="0" compatLnSpc="1">
              <a:prstTxWarp prst="textNoShape">
                <a:avLst/>
              </a:prstTxWarp>
            </a:bodyPr>
            <a:lstStyle/>
            <a:p>
              <a:endParaRPr/>
            </a:p>
          </p:txBody>
        </p:sp>
        <p:sp>
          <p:nvSpPr>
            <p:cNvPr id="16" name="Freeform 49"/>
            <p:cNvSpPr>
              <a:spLocks noEditPoints="1"/>
            </p:cNvSpPr>
            <p:nvPr/>
          </p:nvSpPr>
          <p:spPr bwMode="auto">
            <a:xfrm rot="16200000" flipV="1">
              <a:off x="11051654" y="771453"/>
              <a:ext cx="468508" cy="519485"/>
            </a:xfrm>
            <a:custGeom>
              <a:avLst/>
              <a:gdLst>
                <a:gd name="T0" fmla="*/ 61 w 149"/>
                <a:gd name="T1" fmla="*/ 17 h 146"/>
                <a:gd name="T2" fmla="*/ 70 w 149"/>
                <a:gd name="T3" fmla="*/ 13 h 146"/>
                <a:gd name="T4" fmla="*/ 67 w 149"/>
                <a:gd name="T5" fmla="*/ 22 h 146"/>
                <a:gd name="T6" fmla="*/ 71 w 149"/>
                <a:gd name="T7" fmla="*/ 8 h 146"/>
                <a:gd name="T8" fmla="*/ 77 w 149"/>
                <a:gd name="T9" fmla="*/ 20 h 146"/>
                <a:gd name="T10" fmla="*/ 146 w 149"/>
                <a:gd name="T11" fmla="*/ 39 h 146"/>
                <a:gd name="T12" fmla="*/ 125 w 149"/>
                <a:gd name="T13" fmla="*/ 103 h 146"/>
                <a:gd name="T14" fmla="*/ 146 w 149"/>
                <a:gd name="T15" fmla="*/ 99 h 146"/>
                <a:gd name="T16" fmla="*/ 148 w 149"/>
                <a:gd name="T17" fmla="*/ 120 h 146"/>
                <a:gd name="T18" fmla="*/ 129 w 149"/>
                <a:gd name="T19" fmla="*/ 119 h 146"/>
                <a:gd name="T20" fmla="*/ 141 w 149"/>
                <a:gd name="T21" fmla="*/ 143 h 146"/>
                <a:gd name="T22" fmla="*/ 124 w 149"/>
                <a:gd name="T23" fmla="*/ 108 h 146"/>
                <a:gd name="T24" fmla="*/ 121 w 149"/>
                <a:gd name="T25" fmla="*/ 76 h 146"/>
                <a:gd name="T26" fmla="*/ 132 w 149"/>
                <a:gd name="T27" fmla="*/ 18 h 146"/>
                <a:gd name="T28" fmla="*/ 46 w 149"/>
                <a:gd name="T29" fmla="*/ 31 h 146"/>
                <a:gd name="T30" fmla="*/ 0 w 149"/>
                <a:gd name="T31" fmla="*/ 27 h 146"/>
                <a:gd name="T32" fmla="*/ 60 w 149"/>
                <a:gd name="T33" fmla="*/ 24 h 146"/>
                <a:gd name="T34" fmla="*/ 58 w 149"/>
                <a:gd name="T35" fmla="*/ 11 h 146"/>
                <a:gd name="T36" fmla="*/ 68 w 149"/>
                <a:gd name="T37" fmla="*/ 8 h 146"/>
                <a:gd name="T38" fmla="*/ 61 w 149"/>
                <a:gd name="T39" fmla="*/ 17 h 146"/>
                <a:gd name="T40" fmla="*/ 58 w 149"/>
                <a:gd name="T41" fmla="*/ 27 h 146"/>
                <a:gd name="T42" fmla="*/ 31 w 149"/>
                <a:gd name="T43" fmla="*/ 25 h 146"/>
                <a:gd name="T44" fmla="*/ 58 w 149"/>
                <a:gd name="T45" fmla="*/ 27 h 146"/>
                <a:gd name="T46" fmla="*/ 101 w 149"/>
                <a:gd name="T47" fmla="*/ 11 h 146"/>
                <a:gd name="T48" fmla="*/ 88 w 149"/>
                <a:gd name="T49" fmla="*/ 20 h 146"/>
                <a:gd name="T50" fmla="*/ 101 w 149"/>
                <a:gd name="T51" fmla="*/ 11 h 146"/>
                <a:gd name="T52" fmla="*/ 142 w 149"/>
                <a:gd name="T53" fmla="*/ 32 h 146"/>
                <a:gd name="T54" fmla="*/ 141 w 149"/>
                <a:gd name="T55" fmla="*/ 34 h 146"/>
                <a:gd name="T56" fmla="*/ 122 w 149"/>
                <a:gd name="T57" fmla="*/ 95 h 146"/>
                <a:gd name="T58" fmla="*/ 142 w 149"/>
                <a:gd name="T59" fmla="*/ 32 h 146"/>
                <a:gd name="T60" fmla="*/ 145 w 149"/>
                <a:gd name="T61" fmla="*/ 119 h 146"/>
                <a:gd name="T62" fmla="*/ 142 w 149"/>
                <a:gd name="T63" fmla="*/ 106 h 146"/>
                <a:gd name="T64" fmla="*/ 132 w 149"/>
                <a:gd name="T65" fmla="*/ 106 h 146"/>
                <a:gd name="T66" fmla="*/ 145 w 149"/>
                <a:gd name="T67" fmla="*/ 119 h 146"/>
                <a:gd name="T68" fmla="*/ 146 w 149"/>
                <a:gd name="T69" fmla="*/ 103 h 146"/>
                <a:gd name="T70" fmla="*/ 134 w 149"/>
                <a:gd name="T71" fmla="*/ 103 h 146"/>
                <a:gd name="T72" fmla="*/ 146 w 149"/>
                <a:gd name="T73" fmla="*/ 103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49" h="146">
                  <a:moveTo>
                    <a:pt x="61" y="17"/>
                  </a:moveTo>
                  <a:cubicBezTo>
                    <a:pt x="64" y="17"/>
                    <a:pt x="67" y="9"/>
                    <a:pt x="70" y="13"/>
                  </a:cubicBezTo>
                  <a:cubicBezTo>
                    <a:pt x="68" y="15"/>
                    <a:pt x="65" y="17"/>
                    <a:pt x="67" y="22"/>
                  </a:cubicBezTo>
                  <a:cubicBezTo>
                    <a:pt x="78" y="22"/>
                    <a:pt x="72" y="11"/>
                    <a:pt x="71" y="8"/>
                  </a:cubicBezTo>
                  <a:cubicBezTo>
                    <a:pt x="75" y="4"/>
                    <a:pt x="81" y="15"/>
                    <a:pt x="77" y="20"/>
                  </a:cubicBezTo>
                  <a:cubicBezTo>
                    <a:pt x="103" y="0"/>
                    <a:pt x="144" y="7"/>
                    <a:pt x="146" y="39"/>
                  </a:cubicBezTo>
                  <a:cubicBezTo>
                    <a:pt x="148" y="63"/>
                    <a:pt x="123" y="79"/>
                    <a:pt x="125" y="103"/>
                  </a:cubicBezTo>
                  <a:cubicBezTo>
                    <a:pt x="130" y="105"/>
                    <a:pt x="138" y="94"/>
                    <a:pt x="146" y="99"/>
                  </a:cubicBezTo>
                  <a:cubicBezTo>
                    <a:pt x="149" y="104"/>
                    <a:pt x="147" y="114"/>
                    <a:pt x="148" y="120"/>
                  </a:cubicBezTo>
                  <a:cubicBezTo>
                    <a:pt x="142" y="125"/>
                    <a:pt x="135" y="122"/>
                    <a:pt x="129" y="119"/>
                  </a:cubicBezTo>
                  <a:cubicBezTo>
                    <a:pt x="129" y="131"/>
                    <a:pt x="129" y="143"/>
                    <a:pt x="141" y="143"/>
                  </a:cubicBezTo>
                  <a:cubicBezTo>
                    <a:pt x="120" y="146"/>
                    <a:pt x="125" y="125"/>
                    <a:pt x="124" y="108"/>
                  </a:cubicBezTo>
                  <a:cubicBezTo>
                    <a:pt x="123" y="95"/>
                    <a:pt x="118" y="88"/>
                    <a:pt x="121" y="76"/>
                  </a:cubicBezTo>
                  <a:cubicBezTo>
                    <a:pt x="125" y="57"/>
                    <a:pt x="149" y="40"/>
                    <a:pt x="132" y="18"/>
                  </a:cubicBezTo>
                  <a:cubicBezTo>
                    <a:pt x="101" y="5"/>
                    <a:pt x="76" y="33"/>
                    <a:pt x="46" y="31"/>
                  </a:cubicBezTo>
                  <a:cubicBezTo>
                    <a:pt x="31" y="30"/>
                    <a:pt x="16" y="16"/>
                    <a:pt x="0" y="27"/>
                  </a:cubicBezTo>
                  <a:cubicBezTo>
                    <a:pt x="14" y="12"/>
                    <a:pt x="37" y="23"/>
                    <a:pt x="60" y="24"/>
                  </a:cubicBezTo>
                  <a:cubicBezTo>
                    <a:pt x="62" y="22"/>
                    <a:pt x="58" y="15"/>
                    <a:pt x="58" y="11"/>
                  </a:cubicBezTo>
                  <a:cubicBezTo>
                    <a:pt x="61" y="10"/>
                    <a:pt x="64" y="4"/>
                    <a:pt x="68" y="8"/>
                  </a:cubicBezTo>
                  <a:cubicBezTo>
                    <a:pt x="67" y="9"/>
                    <a:pt x="59" y="9"/>
                    <a:pt x="61" y="17"/>
                  </a:cubicBezTo>
                  <a:close/>
                  <a:moveTo>
                    <a:pt x="58" y="27"/>
                  </a:moveTo>
                  <a:cubicBezTo>
                    <a:pt x="49" y="25"/>
                    <a:pt x="41" y="22"/>
                    <a:pt x="31" y="25"/>
                  </a:cubicBezTo>
                  <a:cubicBezTo>
                    <a:pt x="41" y="26"/>
                    <a:pt x="49" y="32"/>
                    <a:pt x="58" y="27"/>
                  </a:cubicBezTo>
                  <a:close/>
                  <a:moveTo>
                    <a:pt x="101" y="11"/>
                  </a:moveTo>
                  <a:cubicBezTo>
                    <a:pt x="98" y="14"/>
                    <a:pt x="85" y="15"/>
                    <a:pt x="88" y="20"/>
                  </a:cubicBezTo>
                  <a:cubicBezTo>
                    <a:pt x="90" y="15"/>
                    <a:pt x="104" y="16"/>
                    <a:pt x="101" y="11"/>
                  </a:cubicBezTo>
                  <a:close/>
                  <a:moveTo>
                    <a:pt x="142" y="32"/>
                  </a:moveTo>
                  <a:cubicBezTo>
                    <a:pt x="140" y="29"/>
                    <a:pt x="138" y="30"/>
                    <a:pt x="141" y="34"/>
                  </a:cubicBezTo>
                  <a:cubicBezTo>
                    <a:pt x="139" y="59"/>
                    <a:pt x="121" y="67"/>
                    <a:pt x="122" y="95"/>
                  </a:cubicBezTo>
                  <a:cubicBezTo>
                    <a:pt x="127" y="73"/>
                    <a:pt x="146" y="59"/>
                    <a:pt x="142" y="32"/>
                  </a:cubicBezTo>
                  <a:close/>
                  <a:moveTo>
                    <a:pt x="145" y="119"/>
                  </a:moveTo>
                  <a:cubicBezTo>
                    <a:pt x="145" y="113"/>
                    <a:pt x="145" y="109"/>
                    <a:pt x="142" y="106"/>
                  </a:cubicBezTo>
                  <a:cubicBezTo>
                    <a:pt x="139" y="106"/>
                    <a:pt x="135" y="106"/>
                    <a:pt x="132" y="106"/>
                  </a:cubicBezTo>
                  <a:cubicBezTo>
                    <a:pt x="126" y="113"/>
                    <a:pt x="134" y="121"/>
                    <a:pt x="145" y="119"/>
                  </a:cubicBezTo>
                  <a:close/>
                  <a:moveTo>
                    <a:pt x="146" y="103"/>
                  </a:moveTo>
                  <a:cubicBezTo>
                    <a:pt x="142" y="100"/>
                    <a:pt x="137" y="100"/>
                    <a:pt x="134" y="103"/>
                  </a:cubicBezTo>
                  <a:cubicBezTo>
                    <a:pt x="139" y="101"/>
                    <a:pt x="144" y="107"/>
                    <a:pt x="146" y="103"/>
                  </a:cubicBezTo>
                  <a:close/>
                </a:path>
              </a:pathLst>
            </a:custGeom>
            <a:solidFill>
              <a:schemeClr val="tx1">
                <a:lumMod val="50000"/>
              </a:schemeClr>
            </a:solidFill>
            <a:ln>
              <a:noFill/>
            </a:ln>
          </p:spPr>
          <p:txBody>
            <a:bodyPr vert="horz" wrap="square" lIns="91440" tIns="45720" rIns="91440" bIns="45720" numCol="1" anchor="t" anchorCtr="0" compatLnSpc="1">
              <a:prstTxWarp prst="textNoShape">
                <a:avLst/>
              </a:prstTxWarp>
            </a:bodyPr>
            <a:lstStyle/>
            <a:p>
              <a:endParaRPr/>
            </a:p>
          </p:txBody>
        </p:sp>
        <p:sp>
          <p:nvSpPr>
            <p:cNvPr id="17" name="Freeform 50"/>
            <p:cNvSpPr>
              <a:spLocks noEditPoints="1"/>
            </p:cNvSpPr>
            <p:nvPr/>
          </p:nvSpPr>
          <p:spPr bwMode="auto">
            <a:xfrm rot="16200000" flipV="1">
              <a:off x="11044126" y="786511"/>
              <a:ext cx="468508" cy="489370"/>
            </a:xfrm>
            <a:custGeom>
              <a:avLst/>
              <a:gdLst>
                <a:gd name="T0" fmla="*/ 69 w 149"/>
                <a:gd name="T1" fmla="*/ 3 h 138"/>
                <a:gd name="T2" fmla="*/ 64 w 149"/>
                <a:gd name="T3" fmla="*/ 7 h 138"/>
                <a:gd name="T4" fmla="*/ 70 w 149"/>
                <a:gd name="T5" fmla="*/ 7 h 138"/>
                <a:gd name="T6" fmla="*/ 70 w 149"/>
                <a:gd name="T7" fmla="*/ 3 h 138"/>
                <a:gd name="T8" fmla="*/ 73 w 149"/>
                <a:gd name="T9" fmla="*/ 1 h 138"/>
                <a:gd name="T10" fmla="*/ 147 w 149"/>
                <a:gd name="T11" fmla="*/ 33 h 138"/>
                <a:gd name="T12" fmla="*/ 142 w 149"/>
                <a:gd name="T13" fmla="*/ 91 h 138"/>
                <a:gd name="T14" fmla="*/ 149 w 149"/>
                <a:gd name="T15" fmla="*/ 114 h 138"/>
                <a:gd name="T16" fmla="*/ 130 w 149"/>
                <a:gd name="T17" fmla="*/ 114 h 138"/>
                <a:gd name="T18" fmla="*/ 137 w 149"/>
                <a:gd name="T19" fmla="*/ 138 h 138"/>
                <a:gd name="T20" fmla="*/ 122 w 149"/>
                <a:gd name="T21" fmla="*/ 94 h 138"/>
                <a:gd name="T22" fmla="*/ 129 w 149"/>
                <a:gd name="T23" fmla="*/ 51 h 138"/>
                <a:gd name="T24" fmla="*/ 49 w 149"/>
                <a:gd name="T25" fmla="*/ 26 h 138"/>
                <a:gd name="T26" fmla="*/ 1 w 149"/>
                <a:gd name="T27" fmla="*/ 21 h 138"/>
                <a:gd name="T28" fmla="*/ 39 w 149"/>
                <a:gd name="T29" fmla="*/ 15 h 138"/>
                <a:gd name="T30" fmla="*/ 58 w 149"/>
                <a:gd name="T31" fmla="*/ 5 h 138"/>
                <a:gd name="T32" fmla="*/ 67 w 149"/>
                <a:gd name="T33" fmla="*/ 2 h 138"/>
                <a:gd name="T34" fmla="*/ 60 w 149"/>
                <a:gd name="T35" fmla="*/ 10 h 138"/>
                <a:gd name="T36" fmla="*/ 77 w 149"/>
                <a:gd name="T37" fmla="*/ 14 h 138"/>
                <a:gd name="T38" fmla="*/ 73 w 149"/>
                <a:gd name="T39" fmla="*/ 15 h 138"/>
                <a:gd name="T40" fmla="*/ 68 w 149"/>
                <a:gd name="T41" fmla="*/ 8 h 138"/>
                <a:gd name="T42" fmla="*/ 61 w 149"/>
                <a:gd name="T43" fmla="*/ 12 h 138"/>
                <a:gd name="T44" fmla="*/ 60 w 149"/>
                <a:gd name="T45" fmla="*/ 19 h 138"/>
                <a:gd name="T46" fmla="*/ 7 w 149"/>
                <a:gd name="T47" fmla="*/ 17 h 138"/>
                <a:gd name="T48" fmla="*/ 40 w 149"/>
                <a:gd name="T49" fmla="*/ 17 h 138"/>
                <a:gd name="T50" fmla="*/ 60 w 149"/>
                <a:gd name="T51" fmla="*/ 20 h 138"/>
                <a:gd name="T52" fmla="*/ 31 w 149"/>
                <a:gd name="T53" fmla="*/ 20 h 138"/>
                <a:gd name="T54" fmla="*/ 49 w 149"/>
                <a:gd name="T55" fmla="*/ 24 h 138"/>
                <a:gd name="T56" fmla="*/ 87 w 149"/>
                <a:gd name="T57" fmla="*/ 12 h 138"/>
                <a:gd name="T58" fmla="*/ 77 w 149"/>
                <a:gd name="T59" fmla="*/ 14 h 138"/>
                <a:gd name="T60" fmla="*/ 124 w 149"/>
                <a:gd name="T61" fmla="*/ 97 h 138"/>
                <a:gd name="T62" fmla="*/ 101 w 149"/>
                <a:gd name="T63" fmla="*/ 4 h 138"/>
                <a:gd name="T64" fmla="*/ 89 w 149"/>
                <a:gd name="T65" fmla="*/ 14 h 138"/>
                <a:gd name="T66" fmla="*/ 133 w 149"/>
                <a:gd name="T67" fmla="*/ 12 h 138"/>
                <a:gd name="T68" fmla="*/ 131 w 149"/>
                <a:gd name="T69" fmla="*/ 55 h 138"/>
                <a:gd name="T70" fmla="*/ 140 w 149"/>
                <a:gd name="T71" fmla="*/ 24 h 138"/>
                <a:gd name="T72" fmla="*/ 123 w 149"/>
                <a:gd name="T73" fmla="*/ 89 h 138"/>
                <a:gd name="T74" fmla="*/ 135 w 149"/>
                <a:gd name="T75" fmla="*/ 137 h 138"/>
                <a:gd name="T76" fmla="*/ 141 w 149"/>
                <a:gd name="T77" fmla="*/ 116 h 138"/>
                <a:gd name="T78" fmla="*/ 147 w 149"/>
                <a:gd name="T79" fmla="*/ 98 h 138"/>
                <a:gd name="T80" fmla="*/ 131 w 149"/>
                <a:gd name="T81" fmla="*/ 99 h 138"/>
                <a:gd name="T82" fmla="*/ 146 w 149"/>
                <a:gd name="T83" fmla="*/ 94 h 138"/>
                <a:gd name="T84" fmla="*/ 88 w 149"/>
                <a:gd name="T85" fmla="*/ 12 h 138"/>
                <a:gd name="T86" fmla="*/ 95 w 149"/>
                <a:gd name="T87" fmla="*/ 9 h 138"/>
                <a:gd name="T88" fmla="*/ 40 w 149"/>
                <a:gd name="T89" fmla="*/ 19 h 138"/>
                <a:gd name="T90" fmla="*/ 56 w 149"/>
                <a:gd name="T91" fmla="*/ 21 h 138"/>
                <a:gd name="T92" fmla="*/ 141 w 149"/>
                <a:gd name="T93" fmla="*/ 28 h 138"/>
                <a:gd name="T94" fmla="*/ 131 w 149"/>
                <a:gd name="T95" fmla="*/ 66 h 138"/>
                <a:gd name="T96" fmla="*/ 141 w 149"/>
                <a:gd name="T97" fmla="*/ 97 h 138"/>
                <a:gd name="T98" fmla="*/ 143 w 149"/>
                <a:gd name="T99" fmla="*/ 100 h 138"/>
                <a:gd name="T100" fmla="*/ 130 w 149"/>
                <a:gd name="T101" fmla="*/ 108 h 138"/>
                <a:gd name="T102" fmla="*/ 131 w 149"/>
                <a:gd name="T103" fmla="*/ 107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49" h="138">
                  <a:moveTo>
                    <a:pt x="65" y="0"/>
                  </a:moveTo>
                  <a:cubicBezTo>
                    <a:pt x="66" y="0"/>
                    <a:pt x="68" y="1"/>
                    <a:pt x="69" y="2"/>
                  </a:cubicBezTo>
                  <a:cubicBezTo>
                    <a:pt x="69" y="2"/>
                    <a:pt x="69" y="2"/>
                    <a:pt x="69" y="2"/>
                  </a:cubicBezTo>
                  <a:cubicBezTo>
                    <a:pt x="69" y="3"/>
                    <a:pt x="69" y="3"/>
                    <a:pt x="69" y="3"/>
                  </a:cubicBezTo>
                  <a:cubicBezTo>
                    <a:pt x="68" y="3"/>
                    <a:pt x="68" y="3"/>
                    <a:pt x="67" y="4"/>
                  </a:cubicBezTo>
                  <a:cubicBezTo>
                    <a:pt x="65" y="4"/>
                    <a:pt x="63" y="4"/>
                    <a:pt x="62" y="6"/>
                  </a:cubicBezTo>
                  <a:cubicBezTo>
                    <a:pt x="62" y="7"/>
                    <a:pt x="61" y="8"/>
                    <a:pt x="62" y="10"/>
                  </a:cubicBezTo>
                  <a:cubicBezTo>
                    <a:pt x="63" y="9"/>
                    <a:pt x="63" y="8"/>
                    <a:pt x="64" y="7"/>
                  </a:cubicBezTo>
                  <a:cubicBezTo>
                    <a:pt x="66" y="6"/>
                    <a:pt x="67" y="5"/>
                    <a:pt x="68" y="5"/>
                  </a:cubicBezTo>
                  <a:cubicBezTo>
                    <a:pt x="69" y="5"/>
                    <a:pt x="70" y="5"/>
                    <a:pt x="70" y="6"/>
                  </a:cubicBezTo>
                  <a:cubicBezTo>
                    <a:pt x="71" y="6"/>
                    <a:pt x="71" y="6"/>
                    <a:pt x="71" y="6"/>
                  </a:cubicBezTo>
                  <a:cubicBezTo>
                    <a:pt x="70" y="7"/>
                    <a:pt x="70" y="7"/>
                    <a:pt x="70" y="7"/>
                  </a:cubicBezTo>
                  <a:cubicBezTo>
                    <a:pt x="70" y="8"/>
                    <a:pt x="69" y="8"/>
                    <a:pt x="69" y="9"/>
                  </a:cubicBezTo>
                  <a:cubicBezTo>
                    <a:pt x="68" y="11"/>
                    <a:pt x="67" y="12"/>
                    <a:pt x="67" y="16"/>
                  </a:cubicBezTo>
                  <a:cubicBezTo>
                    <a:pt x="70" y="16"/>
                    <a:pt x="71" y="15"/>
                    <a:pt x="72" y="14"/>
                  </a:cubicBezTo>
                  <a:cubicBezTo>
                    <a:pt x="74" y="11"/>
                    <a:pt x="71" y="5"/>
                    <a:pt x="70" y="3"/>
                  </a:cubicBezTo>
                  <a:cubicBezTo>
                    <a:pt x="70" y="2"/>
                    <a:pt x="70" y="2"/>
                    <a:pt x="70" y="2"/>
                  </a:cubicBezTo>
                  <a:cubicBezTo>
                    <a:pt x="71" y="2"/>
                    <a:pt x="71" y="2"/>
                    <a:pt x="71" y="2"/>
                  </a:cubicBezTo>
                  <a:cubicBezTo>
                    <a:pt x="71" y="1"/>
                    <a:pt x="72" y="1"/>
                    <a:pt x="73" y="1"/>
                  </a:cubicBezTo>
                  <a:cubicBezTo>
                    <a:pt x="73" y="1"/>
                    <a:pt x="73" y="1"/>
                    <a:pt x="73" y="1"/>
                  </a:cubicBezTo>
                  <a:cubicBezTo>
                    <a:pt x="75" y="1"/>
                    <a:pt x="77" y="3"/>
                    <a:pt x="78" y="5"/>
                  </a:cubicBezTo>
                  <a:cubicBezTo>
                    <a:pt x="79" y="7"/>
                    <a:pt x="79" y="9"/>
                    <a:pt x="79" y="11"/>
                  </a:cubicBezTo>
                  <a:cubicBezTo>
                    <a:pt x="88" y="5"/>
                    <a:pt x="99" y="2"/>
                    <a:pt x="110" y="2"/>
                  </a:cubicBezTo>
                  <a:cubicBezTo>
                    <a:pt x="131" y="2"/>
                    <a:pt x="145" y="14"/>
                    <a:pt x="147" y="33"/>
                  </a:cubicBezTo>
                  <a:cubicBezTo>
                    <a:pt x="148" y="45"/>
                    <a:pt x="142" y="55"/>
                    <a:pt x="137" y="65"/>
                  </a:cubicBezTo>
                  <a:cubicBezTo>
                    <a:pt x="131" y="75"/>
                    <a:pt x="125" y="85"/>
                    <a:pt x="126" y="97"/>
                  </a:cubicBezTo>
                  <a:cubicBezTo>
                    <a:pt x="127" y="97"/>
                    <a:pt x="130" y="96"/>
                    <a:pt x="132" y="95"/>
                  </a:cubicBezTo>
                  <a:cubicBezTo>
                    <a:pt x="135" y="93"/>
                    <a:pt x="138" y="91"/>
                    <a:pt x="142" y="91"/>
                  </a:cubicBezTo>
                  <a:cubicBezTo>
                    <a:pt x="144" y="91"/>
                    <a:pt x="145" y="92"/>
                    <a:pt x="147" y="93"/>
                  </a:cubicBezTo>
                  <a:cubicBezTo>
                    <a:pt x="147" y="93"/>
                    <a:pt x="147" y="93"/>
                    <a:pt x="147" y="93"/>
                  </a:cubicBezTo>
                  <a:cubicBezTo>
                    <a:pt x="149" y="96"/>
                    <a:pt x="149" y="101"/>
                    <a:pt x="149" y="106"/>
                  </a:cubicBezTo>
                  <a:cubicBezTo>
                    <a:pt x="148" y="109"/>
                    <a:pt x="148" y="112"/>
                    <a:pt x="149" y="114"/>
                  </a:cubicBezTo>
                  <a:cubicBezTo>
                    <a:pt x="149" y="115"/>
                    <a:pt x="149" y="115"/>
                    <a:pt x="149" y="115"/>
                  </a:cubicBezTo>
                  <a:cubicBezTo>
                    <a:pt x="148" y="115"/>
                    <a:pt x="148" y="115"/>
                    <a:pt x="148" y="115"/>
                  </a:cubicBezTo>
                  <a:cubicBezTo>
                    <a:pt x="146" y="117"/>
                    <a:pt x="143" y="118"/>
                    <a:pt x="141" y="118"/>
                  </a:cubicBezTo>
                  <a:cubicBezTo>
                    <a:pt x="137" y="118"/>
                    <a:pt x="134" y="116"/>
                    <a:pt x="130" y="114"/>
                  </a:cubicBezTo>
                  <a:cubicBezTo>
                    <a:pt x="130" y="115"/>
                    <a:pt x="130" y="115"/>
                    <a:pt x="130" y="115"/>
                  </a:cubicBezTo>
                  <a:cubicBezTo>
                    <a:pt x="130" y="126"/>
                    <a:pt x="130" y="136"/>
                    <a:pt x="141" y="136"/>
                  </a:cubicBezTo>
                  <a:cubicBezTo>
                    <a:pt x="141" y="138"/>
                    <a:pt x="141" y="138"/>
                    <a:pt x="141" y="138"/>
                  </a:cubicBezTo>
                  <a:cubicBezTo>
                    <a:pt x="139" y="138"/>
                    <a:pt x="138" y="138"/>
                    <a:pt x="137" y="138"/>
                  </a:cubicBezTo>
                  <a:cubicBezTo>
                    <a:pt x="123" y="138"/>
                    <a:pt x="123" y="125"/>
                    <a:pt x="123" y="112"/>
                  </a:cubicBezTo>
                  <a:cubicBezTo>
                    <a:pt x="123" y="108"/>
                    <a:pt x="123" y="105"/>
                    <a:pt x="123" y="102"/>
                  </a:cubicBezTo>
                  <a:cubicBezTo>
                    <a:pt x="123" y="99"/>
                    <a:pt x="122" y="96"/>
                    <a:pt x="122" y="94"/>
                  </a:cubicBezTo>
                  <a:cubicBezTo>
                    <a:pt x="122" y="94"/>
                    <a:pt x="122" y="94"/>
                    <a:pt x="122" y="94"/>
                  </a:cubicBezTo>
                  <a:cubicBezTo>
                    <a:pt x="122" y="93"/>
                    <a:pt x="122" y="93"/>
                    <a:pt x="122" y="93"/>
                  </a:cubicBezTo>
                  <a:cubicBezTo>
                    <a:pt x="121" y="92"/>
                    <a:pt x="121" y="91"/>
                    <a:pt x="121" y="90"/>
                  </a:cubicBezTo>
                  <a:cubicBezTo>
                    <a:pt x="120" y="84"/>
                    <a:pt x="118" y="78"/>
                    <a:pt x="120" y="70"/>
                  </a:cubicBezTo>
                  <a:cubicBezTo>
                    <a:pt x="122" y="64"/>
                    <a:pt x="125" y="57"/>
                    <a:pt x="129" y="51"/>
                  </a:cubicBezTo>
                  <a:cubicBezTo>
                    <a:pt x="136" y="39"/>
                    <a:pt x="143" y="27"/>
                    <a:pt x="132" y="13"/>
                  </a:cubicBezTo>
                  <a:cubicBezTo>
                    <a:pt x="126" y="11"/>
                    <a:pt x="121" y="10"/>
                    <a:pt x="115" y="10"/>
                  </a:cubicBezTo>
                  <a:cubicBezTo>
                    <a:pt x="104" y="10"/>
                    <a:pt x="93" y="14"/>
                    <a:pt x="83" y="18"/>
                  </a:cubicBezTo>
                  <a:cubicBezTo>
                    <a:pt x="72" y="22"/>
                    <a:pt x="61" y="26"/>
                    <a:pt x="49" y="26"/>
                  </a:cubicBezTo>
                  <a:cubicBezTo>
                    <a:pt x="48" y="26"/>
                    <a:pt x="47" y="26"/>
                    <a:pt x="45" y="26"/>
                  </a:cubicBezTo>
                  <a:cubicBezTo>
                    <a:pt x="40" y="25"/>
                    <a:pt x="35" y="23"/>
                    <a:pt x="30" y="22"/>
                  </a:cubicBezTo>
                  <a:cubicBezTo>
                    <a:pt x="25" y="19"/>
                    <a:pt x="19" y="17"/>
                    <a:pt x="13" y="17"/>
                  </a:cubicBezTo>
                  <a:cubicBezTo>
                    <a:pt x="9" y="17"/>
                    <a:pt x="4" y="19"/>
                    <a:pt x="1" y="21"/>
                  </a:cubicBezTo>
                  <a:cubicBezTo>
                    <a:pt x="0" y="20"/>
                    <a:pt x="0" y="20"/>
                    <a:pt x="0" y="20"/>
                  </a:cubicBezTo>
                  <a:cubicBezTo>
                    <a:pt x="5" y="15"/>
                    <a:pt x="11" y="13"/>
                    <a:pt x="20" y="13"/>
                  </a:cubicBezTo>
                  <a:cubicBezTo>
                    <a:pt x="20" y="13"/>
                    <a:pt x="20" y="13"/>
                    <a:pt x="20" y="13"/>
                  </a:cubicBezTo>
                  <a:cubicBezTo>
                    <a:pt x="26" y="13"/>
                    <a:pt x="33" y="14"/>
                    <a:pt x="39" y="15"/>
                  </a:cubicBezTo>
                  <a:cubicBezTo>
                    <a:pt x="46" y="16"/>
                    <a:pt x="53" y="17"/>
                    <a:pt x="59" y="17"/>
                  </a:cubicBezTo>
                  <a:cubicBezTo>
                    <a:pt x="61" y="16"/>
                    <a:pt x="60" y="13"/>
                    <a:pt x="59" y="10"/>
                  </a:cubicBezTo>
                  <a:cubicBezTo>
                    <a:pt x="58" y="8"/>
                    <a:pt x="58" y="7"/>
                    <a:pt x="58" y="5"/>
                  </a:cubicBezTo>
                  <a:cubicBezTo>
                    <a:pt x="58" y="5"/>
                    <a:pt x="58" y="5"/>
                    <a:pt x="58" y="5"/>
                  </a:cubicBezTo>
                  <a:cubicBezTo>
                    <a:pt x="58" y="4"/>
                    <a:pt x="58" y="4"/>
                    <a:pt x="58" y="4"/>
                  </a:cubicBezTo>
                  <a:cubicBezTo>
                    <a:pt x="59" y="4"/>
                    <a:pt x="59" y="3"/>
                    <a:pt x="60" y="3"/>
                  </a:cubicBezTo>
                  <a:cubicBezTo>
                    <a:pt x="62" y="1"/>
                    <a:pt x="63" y="0"/>
                    <a:pt x="65" y="0"/>
                  </a:cubicBezTo>
                  <a:close/>
                  <a:moveTo>
                    <a:pt x="67" y="2"/>
                  </a:moveTo>
                  <a:cubicBezTo>
                    <a:pt x="65" y="1"/>
                    <a:pt x="63" y="2"/>
                    <a:pt x="61" y="4"/>
                  </a:cubicBezTo>
                  <a:cubicBezTo>
                    <a:pt x="60" y="4"/>
                    <a:pt x="60" y="5"/>
                    <a:pt x="59" y="5"/>
                  </a:cubicBezTo>
                  <a:cubicBezTo>
                    <a:pt x="59" y="7"/>
                    <a:pt x="60" y="8"/>
                    <a:pt x="60" y="10"/>
                  </a:cubicBezTo>
                  <a:cubicBezTo>
                    <a:pt x="60" y="10"/>
                    <a:pt x="60" y="10"/>
                    <a:pt x="60" y="10"/>
                  </a:cubicBezTo>
                  <a:cubicBezTo>
                    <a:pt x="60" y="8"/>
                    <a:pt x="60" y="7"/>
                    <a:pt x="61" y="5"/>
                  </a:cubicBezTo>
                  <a:cubicBezTo>
                    <a:pt x="62" y="3"/>
                    <a:pt x="65" y="3"/>
                    <a:pt x="66" y="2"/>
                  </a:cubicBezTo>
                  <a:cubicBezTo>
                    <a:pt x="66" y="2"/>
                    <a:pt x="67" y="2"/>
                    <a:pt x="67" y="2"/>
                  </a:cubicBezTo>
                  <a:close/>
                  <a:moveTo>
                    <a:pt x="77" y="14"/>
                  </a:moveTo>
                  <a:cubicBezTo>
                    <a:pt x="76" y="13"/>
                    <a:pt x="76" y="13"/>
                    <a:pt x="76" y="13"/>
                  </a:cubicBezTo>
                  <a:cubicBezTo>
                    <a:pt x="78" y="11"/>
                    <a:pt x="78" y="8"/>
                    <a:pt x="77" y="6"/>
                  </a:cubicBezTo>
                  <a:cubicBezTo>
                    <a:pt x="75" y="3"/>
                    <a:pt x="73" y="1"/>
                    <a:pt x="72" y="2"/>
                  </a:cubicBezTo>
                  <a:cubicBezTo>
                    <a:pt x="73" y="5"/>
                    <a:pt x="76" y="11"/>
                    <a:pt x="73" y="15"/>
                  </a:cubicBezTo>
                  <a:cubicBezTo>
                    <a:pt x="72" y="16"/>
                    <a:pt x="70" y="17"/>
                    <a:pt x="67" y="17"/>
                  </a:cubicBezTo>
                  <a:cubicBezTo>
                    <a:pt x="66" y="17"/>
                    <a:pt x="66" y="17"/>
                    <a:pt x="66" y="17"/>
                  </a:cubicBezTo>
                  <a:cubicBezTo>
                    <a:pt x="66" y="17"/>
                    <a:pt x="66" y="17"/>
                    <a:pt x="66" y="17"/>
                  </a:cubicBezTo>
                  <a:cubicBezTo>
                    <a:pt x="65" y="12"/>
                    <a:pt x="66" y="10"/>
                    <a:pt x="68" y="8"/>
                  </a:cubicBezTo>
                  <a:cubicBezTo>
                    <a:pt x="68" y="8"/>
                    <a:pt x="68" y="7"/>
                    <a:pt x="69" y="7"/>
                  </a:cubicBezTo>
                  <a:cubicBezTo>
                    <a:pt x="69" y="6"/>
                    <a:pt x="68" y="6"/>
                    <a:pt x="68" y="6"/>
                  </a:cubicBezTo>
                  <a:cubicBezTo>
                    <a:pt x="67" y="6"/>
                    <a:pt x="66" y="7"/>
                    <a:pt x="65" y="8"/>
                  </a:cubicBezTo>
                  <a:cubicBezTo>
                    <a:pt x="64" y="10"/>
                    <a:pt x="63" y="11"/>
                    <a:pt x="61" y="12"/>
                  </a:cubicBezTo>
                  <a:cubicBezTo>
                    <a:pt x="61" y="12"/>
                    <a:pt x="61" y="12"/>
                    <a:pt x="61" y="12"/>
                  </a:cubicBezTo>
                  <a:cubicBezTo>
                    <a:pt x="61" y="14"/>
                    <a:pt x="62" y="17"/>
                    <a:pt x="60" y="18"/>
                  </a:cubicBezTo>
                  <a:cubicBezTo>
                    <a:pt x="60" y="19"/>
                    <a:pt x="60" y="19"/>
                    <a:pt x="60" y="19"/>
                  </a:cubicBezTo>
                  <a:cubicBezTo>
                    <a:pt x="60" y="19"/>
                    <a:pt x="60" y="19"/>
                    <a:pt x="60" y="19"/>
                  </a:cubicBezTo>
                  <a:cubicBezTo>
                    <a:pt x="53" y="18"/>
                    <a:pt x="46" y="17"/>
                    <a:pt x="39" y="16"/>
                  </a:cubicBezTo>
                  <a:cubicBezTo>
                    <a:pt x="32" y="15"/>
                    <a:pt x="26" y="14"/>
                    <a:pt x="20" y="14"/>
                  </a:cubicBezTo>
                  <a:cubicBezTo>
                    <a:pt x="20" y="14"/>
                    <a:pt x="20" y="14"/>
                    <a:pt x="20" y="14"/>
                  </a:cubicBezTo>
                  <a:cubicBezTo>
                    <a:pt x="15" y="14"/>
                    <a:pt x="11" y="15"/>
                    <a:pt x="7" y="17"/>
                  </a:cubicBezTo>
                  <a:cubicBezTo>
                    <a:pt x="9" y="16"/>
                    <a:pt x="11" y="16"/>
                    <a:pt x="13" y="16"/>
                  </a:cubicBezTo>
                  <a:cubicBezTo>
                    <a:pt x="18" y="16"/>
                    <a:pt x="24" y="18"/>
                    <a:pt x="29" y="19"/>
                  </a:cubicBezTo>
                  <a:cubicBezTo>
                    <a:pt x="31" y="19"/>
                    <a:pt x="31" y="19"/>
                    <a:pt x="31" y="19"/>
                  </a:cubicBezTo>
                  <a:cubicBezTo>
                    <a:pt x="34" y="18"/>
                    <a:pt x="37" y="17"/>
                    <a:pt x="40" y="17"/>
                  </a:cubicBezTo>
                  <a:cubicBezTo>
                    <a:pt x="40" y="17"/>
                    <a:pt x="40" y="17"/>
                    <a:pt x="40" y="17"/>
                  </a:cubicBezTo>
                  <a:cubicBezTo>
                    <a:pt x="45" y="17"/>
                    <a:pt x="49" y="18"/>
                    <a:pt x="54" y="19"/>
                  </a:cubicBezTo>
                  <a:cubicBezTo>
                    <a:pt x="55" y="19"/>
                    <a:pt x="57" y="20"/>
                    <a:pt x="58" y="20"/>
                  </a:cubicBezTo>
                  <a:cubicBezTo>
                    <a:pt x="60" y="20"/>
                    <a:pt x="60" y="20"/>
                    <a:pt x="60" y="20"/>
                  </a:cubicBezTo>
                  <a:cubicBezTo>
                    <a:pt x="59" y="21"/>
                    <a:pt x="59" y="21"/>
                    <a:pt x="59" y="21"/>
                  </a:cubicBezTo>
                  <a:cubicBezTo>
                    <a:pt x="56" y="23"/>
                    <a:pt x="53" y="24"/>
                    <a:pt x="50" y="24"/>
                  </a:cubicBezTo>
                  <a:cubicBezTo>
                    <a:pt x="47" y="24"/>
                    <a:pt x="43" y="23"/>
                    <a:pt x="40" y="22"/>
                  </a:cubicBezTo>
                  <a:cubicBezTo>
                    <a:pt x="37" y="21"/>
                    <a:pt x="34" y="20"/>
                    <a:pt x="31" y="20"/>
                  </a:cubicBezTo>
                  <a:cubicBezTo>
                    <a:pt x="30" y="20"/>
                    <a:pt x="30" y="20"/>
                    <a:pt x="30" y="20"/>
                  </a:cubicBezTo>
                  <a:cubicBezTo>
                    <a:pt x="30" y="20"/>
                    <a:pt x="31" y="20"/>
                    <a:pt x="31" y="20"/>
                  </a:cubicBezTo>
                  <a:cubicBezTo>
                    <a:pt x="36" y="22"/>
                    <a:pt x="41" y="24"/>
                    <a:pt x="46" y="24"/>
                  </a:cubicBezTo>
                  <a:cubicBezTo>
                    <a:pt x="47" y="24"/>
                    <a:pt x="48" y="24"/>
                    <a:pt x="49" y="24"/>
                  </a:cubicBezTo>
                  <a:cubicBezTo>
                    <a:pt x="61" y="24"/>
                    <a:pt x="72" y="20"/>
                    <a:pt x="82" y="16"/>
                  </a:cubicBezTo>
                  <a:cubicBezTo>
                    <a:pt x="84" y="16"/>
                    <a:pt x="86" y="15"/>
                    <a:pt x="88" y="14"/>
                  </a:cubicBezTo>
                  <a:cubicBezTo>
                    <a:pt x="88" y="14"/>
                    <a:pt x="88" y="14"/>
                    <a:pt x="88" y="14"/>
                  </a:cubicBezTo>
                  <a:cubicBezTo>
                    <a:pt x="87" y="13"/>
                    <a:pt x="87" y="12"/>
                    <a:pt x="87" y="12"/>
                  </a:cubicBezTo>
                  <a:cubicBezTo>
                    <a:pt x="88" y="10"/>
                    <a:pt x="91" y="9"/>
                    <a:pt x="94" y="7"/>
                  </a:cubicBezTo>
                  <a:cubicBezTo>
                    <a:pt x="97" y="7"/>
                    <a:pt x="99" y="6"/>
                    <a:pt x="100" y="5"/>
                  </a:cubicBezTo>
                  <a:cubicBezTo>
                    <a:pt x="101" y="4"/>
                    <a:pt x="101" y="4"/>
                    <a:pt x="101" y="4"/>
                  </a:cubicBezTo>
                  <a:cubicBezTo>
                    <a:pt x="92" y="6"/>
                    <a:pt x="84" y="9"/>
                    <a:pt x="77" y="14"/>
                  </a:cubicBezTo>
                  <a:close/>
                  <a:moveTo>
                    <a:pt x="126" y="98"/>
                  </a:moveTo>
                  <a:cubicBezTo>
                    <a:pt x="126" y="98"/>
                    <a:pt x="125" y="98"/>
                    <a:pt x="125" y="98"/>
                  </a:cubicBezTo>
                  <a:cubicBezTo>
                    <a:pt x="124" y="98"/>
                    <a:pt x="124" y="98"/>
                    <a:pt x="124" y="98"/>
                  </a:cubicBezTo>
                  <a:cubicBezTo>
                    <a:pt x="124" y="97"/>
                    <a:pt x="124" y="97"/>
                    <a:pt x="124" y="97"/>
                  </a:cubicBezTo>
                  <a:cubicBezTo>
                    <a:pt x="123" y="85"/>
                    <a:pt x="129" y="74"/>
                    <a:pt x="135" y="64"/>
                  </a:cubicBezTo>
                  <a:cubicBezTo>
                    <a:pt x="141" y="54"/>
                    <a:pt x="147" y="45"/>
                    <a:pt x="146" y="34"/>
                  </a:cubicBezTo>
                  <a:cubicBezTo>
                    <a:pt x="144" y="15"/>
                    <a:pt x="130" y="4"/>
                    <a:pt x="110" y="4"/>
                  </a:cubicBezTo>
                  <a:cubicBezTo>
                    <a:pt x="107" y="4"/>
                    <a:pt x="104" y="4"/>
                    <a:pt x="101" y="4"/>
                  </a:cubicBezTo>
                  <a:cubicBezTo>
                    <a:pt x="102" y="5"/>
                    <a:pt x="102" y="5"/>
                    <a:pt x="102" y="5"/>
                  </a:cubicBezTo>
                  <a:cubicBezTo>
                    <a:pt x="102" y="6"/>
                    <a:pt x="102" y="6"/>
                    <a:pt x="102" y="7"/>
                  </a:cubicBezTo>
                  <a:cubicBezTo>
                    <a:pt x="101" y="9"/>
                    <a:pt x="99" y="10"/>
                    <a:pt x="96" y="11"/>
                  </a:cubicBezTo>
                  <a:cubicBezTo>
                    <a:pt x="93" y="11"/>
                    <a:pt x="90" y="12"/>
                    <a:pt x="89" y="14"/>
                  </a:cubicBezTo>
                  <a:cubicBezTo>
                    <a:pt x="97" y="11"/>
                    <a:pt x="106" y="8"/>
                    <a:pt x="115" y="8"/>
                  </a:cubicBezTo>
                  <a:cubicBezTo>
                    <a:pt x="121" y="8"/>
                    <a:pt x="127" y="9"/>
                    <a:pt x="132" y="12"/>
                  </a:cubicBezTo>
                  <a:cubicBezTo>
                    <a:pt x="133" y="12"/>
                    <a:pt x="133" y="12"/>
                    <a:pt x="133" y="12"/>
                  </a:cubicBezTo>
                  <a:cubicBezTo>
                    <a:pt x="133" y="12"/>
                    <a:pt x="133" y="12"/>
                    <a:pt x="133" y="12"/>
                  </a:cubicBezTo>
                  <a:cubicBezTo>
                    <a:pt x="145" y="27"/>
                    <a:pt x="137" y="40"/>
                    <a:pt x="130" y="52"/>
                  </a:cubicBezTo>
                  <a:cubicBezTo>
                    <a:pt x="126" y="58"/>
                    <a:pt x="123" y="64"/>
                    <a:pt x="122" y="71"/>
                  </a:cubicBezTo>
                  <a:cubicBezTo>
                    <a:pt x="120" y="76"/>
                    <a:pt x="121" y="80"/>
                    <a:pt x="121" y="84"/>
                  </a:cubicBezTo>
                  <a:cubicBezTo>
                    <a:pt x="122" y="72"/>
                    <a:pt x="126" y="63"/>
                    <a:pt x="131" y="55"/>
                  </a:cubicBezTo>
                  <a:cubicBezTo>
                    <a:pt x="135" y="47"/>
                    <a:pt x="139" y="39"/>
                    <a:pt x="140" y="28"/>
                  </a:cubicBezTo>
                  <a:cubicBezTo>
                    <a:pt x="139" y="27"/>
                    <a:pt x="138" y="25"/>
                    <a:pt x="139" y="24"/>
                  </a:cubicBezTo>
                  <a:cubicBezTo>
                    <a:pt x="139" y="24"/>
                    <a:pt x="139" y="24"/>
                    <a:pt x="140" y="24"/>
                  </a:cubicBezTo>
                  <a:cubicBezTo>
                    <a:pt x="140" y="24"/>
                    <a:pt x="140" y="24"/>
                    <a:pt x="140" y="24"/>
                  </a:cubicBezTo>
                  <a:cubicBezTo>
                    <a:pt x="141" y="24"/>
                    <a:pt x="142" y="24"/>
                    <a:pt x="143" y="26"/>
                  </a:cubicBezTo>
                  <a:cubicBezTo>
                    <a:pt x="143" y="26"/>
                    <a:pt x="143" y="26"/>
                    <a:pt x="143" y="26"/>
                  </a:cubicBezTo>
                  <a:cubicBezTo>
                    <a:pt x="145" y="43"/>
                    <a:pt x="139" y="55"/>
                    <a:pt x="133" y="66"/>
                  </a:cubicBezTo>
                  <a:cubicBezTo>
                    <a:pt x="129" y="73"/>
                    <a:pt x="125" y="81"/>
                    <a:pt x="123" y="89"/>
                  </a:cubicBezTo>
                  <a:cubicBezTo>
                    <a:pt x="123" y="90"/>
                    <a:pt x="123" y="90"/>
                    <a:pt x="123" y="90"/>
                  </a:cubicBezTo>
                  <a:cubicBezTo>
                    <a:pt x="123" y="94"/>
                    <a:pt x="124" y="97"/>
                    <a:pt x="124" y="102"/>
                  </a:cubicBezTo>
                  <a:cubicBezTo>
                    <a:pt x="125" y="105"/>
                    <a:pt x="125" y="108"/>
                    <a:pt x="125" y="112"/>
                  </a:cubicBezTo>
                  <a:cubicBezTo>
                    <a:pt x="125" y="124"/>
                    <a:pt x="125" y="135"/>
                    <a:pt x="135" y="137"/>
                  </a:cubicBezTo>
                  <a:cubicBezTo>
                    <a:pt x="129" y="133"/>
                    <a:pt x="129" y="124"/>
                    <a:pt x="129" y="115"/>
                  </a:cubicBezTo>
                  <a:cubicBezTo>
                    <a:pt x="129" y="112"/>
                    <a:pt x="129" y="112"/>
                    <a:pt x="129" y="112"/>
                  </a:cubicBezTo>
                  <a:cubicBezTo>
                    <a:pt x="130" y="112"/>
                    <a:pt x="130" y="112"/>
                    <a:pt x="130" y="112"/>
                  </a:cubicBezTo>
                  <a:cubicBezTo>
                    <a:pt x="133" y="115"/>
                    <a:pt x="137" y="116"/>
                    <a:pt x="141" y="116"/>
                  </a:cubicBezTo>
                  <a:cubicBezTo>
                    <a:pt x="143" y="116"/>
                    <a:pt x="145" y="115"/>
                    <a:pt x="147" y="114"/>
                  </a:cubicBezTo>
                  <a:cubicBezTo>
                    <a:pt x="147" y="112"/>
                    <a:pt x="147" y="109"/>
                    <a:pt x="147" y="106"/>
                  </a:cubicBezTo>
                  <a:cubicBezTo>
                    <a:pt x="147" y="103"/>
                    <a:pt x="147" y="100"/>
                    <a:pt x="147" y="98"/>
                  </a:cubicBezTo>
                  <a:cubicBezTo>
                    <a:pt x="147" y="98"/>
                    <a:pt x="147" y="98"/>
                    <a:pt x="147" y="98"/>
                  </a:cubicBezTo>
                  <a:cubicBezTo>
                    <a:pt x="146" y="99"/>
                    <a:pt x="145" y="99"/>
                    <a:pt x="144" y="99"/>
                  </a:cubicBezTo>
                  <a:cubicBezTo>
                    <a:pt x="143" y="99"/>
                    <a:pt x="142" y="99"/>
                    <a:pt x="141" y="99"/>
                  </a:cubicBezTo>
                  <a:cubicBezTo>
                    <a:pt x="138" y="98"/>
                    <a:pt x="136" y="97"/>
                    <a:pt x="134" y="98"/>
                  </a:cubicBezTo>
                  <a:cubicBezTo>
                    <a:pt x="131" y="99"/>
                    <a:pt x="131" y="99"/>
                    <a:pt x="131" y="99"/>
                  </a:cubicBezTo>
                  <a:cubicBezTo>
                    <a:pt x="133" y="97"/>
                    <a:pt x="133" y="97"/>
                    <a:pt x="133" y="97"/>
                  </a:cubicBezTo>
                  <a:cubicBezTo>
                    <a:pt x="137" y="93"/>
                    <a:pt x="142" y="93"/>
                    <a:pt x="147" y="97"/>
                  </a:cubicBezTo>
                  <a:cubicBezTo>
                    <a:pt x="147" y="97"/>
                    <a:pt x="147" y="97"/>
                    <a:pt x="147" y="97"/>
                  </a:cubicBezTo>
                  <a:cubicBezTo>
                    <a:pt x="147" y="96"/>
                    <a:pt x="146" y="95"/>
                    <a:pt x="146" y="94"/>
                  </a:cubicBezTo>
                  <a:cubicBezTo>
                    <a:pt x="145" y="93"/>
                    <a:pt x="143" y="93"/>
                    <a:pt x="142" y="93"/>
                  </a:cubicBezTo>
                  <a:cubicBezTo>
                    <a:pt x="139" y="93"/>
                    <a:pt x="136" y="94"/>
                    <a:pt x="133" y="96"/>
                  </a:cubicBezTo>
                  <a:cubicBezTo>
                    <a:pt x="130" y="97"/>
                    <a:pt x="128" y="98"/>
                    <a:pt x="126" y="98"/>
                  </a:cubicBezTo>
                  <a:close/>
                  <a:moveTo>
                    <a:pt x="88" y="12"/>
                  </a:moveTo>
                  <a:cubicBezTo>
                    <a:pt x="90" y="11"/>
                    <a:pt x="93" y="10"/>
                    <a:pt x="95" y="9"/>
                  </a:cubicBezTo>
                  <a:cubicBezTo>
                    <a:pt x="98" y="8"/>
                    <a:pt x="100" y="8"/>
                    <a:pt x="101" y="7"/>
                  </a:cubicBezTo>
                  <a:cubicBezTo>
                    <a:pt x="101" y="7"/>
                    <a:pt x="101" y="6"/>
                    <a:pt x="101" y="6"/>
                  </a:cubicBezTo>
                  <a:cubicBezTo>
                    <a:pt x="99" y="7"/>
                    <a:pt x="97" y="8"/>
                    <a:pt x="95" y="9"/>
                  </a:cubicBezTo>
                  <a:cubicBezTo>
                    <a:pt x="92" y="10"/>
                    <a:pt x="89" y="11"/>
                    <a:pt x="88" y="12"/>
                  </a:cubicBezTo>
                  <a:close/>
                  <a:moveTo>
                    <a:pt x="56" y="21"/>
                  </a:moveTo>
                  <a:cubicBezTo>
                    <a:pt x="55" y="21"/>
                    <a:pt x="54" y="21"/>
                    <a:pt x="53" y="20"/>
                  </a:cubicBezTo>
                  <a:cubicBezTo>
                    <a:pt x="49" y="19"/>
                    <a:pt x="45" y="19"/>
                    <a:pt x="40" y="19"/>
                  </a:cubicBezTo>
                  <a:cubicBezTo>
                    <a:pt x="39" y="19"/>
                    <a:pt x="37" y="19"/>
                    <a:pt x="35" y="19"/>
                  </a:cubicBezTo>
                  <a:cubicBezTo>
                    <a:pt x="37" y="20"/>
                    <a:pt x="38" y="20"/>
                    <a:pt x="40" y="20"/>
                  </a:cubicBezTo>
                  <a:cubicBezTo>
                    <a:pt x="44" y="21"/>
                    <a:pt x="47" y="22"/>
                    <a:pt x="50" y="22"/>
                  </a:cubicBezTo>
                  <a:cubicBezTo>
                    <a:pt x="52" y="22"/>
                    <a:pt x="54" y="22"/>
                    <a:pt x="56" y="21"/>
                  </a:cubicBezTo>
                  <a:close/>
                  <a:moveTo>
                    <a:pt x="141" y="27"/>
                  </a:moveTo>
                  <a:cubicBezTo>
                    <a:pt x="141" y="26"/>
                    <a:pt x="141" y="26"/>
                    <a:pt x="140" y="25"/>
                  </a:cubicBezTo>
                  <a:cubicBezTo>
                    <a:pt x="141" y="26"/>
                    <a:pt x="141" y="27"/>
                    <a:pt x="141" y="27"/>
                  </a:cubicBezTo>
                  <a:cubicBezTo>
                    <a:pt x="141" y="28"/>
                    <a:pt x="141" y="28"/>
                    <a:pt x="141" y="28"/>
                  </a:cubicBezTo>
                  <a:cubicBezTo>
                    <a:pt x="141" y="28"/>
                    <a:pt x="141" y="28"/>
                    <a:pt x="141" y="28"/>
                  </a:cubicBezTo>
                  <a:cubicBezTo>
                    <a:pt x="141" y="40"/>
                    <a:pt x="136" y="48"/>
                    <a:pt x="132" y="56"/>
                  </a:cubicBezTo>
                  <a:cubicBezTo>
                    <a:pt x="128" y="64"/>
                    <a:pt x="123" y="72"/>
                    <a:pt x="123" y="84"/>
                  </a:cubicBezTo>
                  <a:cubicBezTo>
                    <a:pt x="125" y="77"/>
                    <a:pt x="128" y="71"/>
                    <a:pt x="131" y="66"/>
                  </a:cubicBezTo>
                  <a:cubicBezTo>
                    <a:pt x="138" y="54"/>
                    <a:pt x="144" y="43"/>
                    <a:pt x="141" y="27"/>
                  </a:cubicBezTo>
                  <a:close/>
                  <a:moveTo>
                    <a:pt x="145" y="98"/>
                  </a:moveTo>
                  <a:cubicBezTo>
                    <a:pt x="142" y="95"/>
                    <a:pt x="139" y="95"/>
                    <a:pt x="136" y="96"/>
                  </a:cubicBezTo>
                  <a:cubicBezTo>
                    <a:pt x="138" y="96"/>
                    <a:pt x="140" y="97"/>
                    <a:pt x="141" y="97"/>
                  </a:cubicBezTo>
                  <a:cubicBezTo>
                    <a:pt x="143" y="98"/>
                    <a:pt x="144" y="98"/>
                    <a:pt x="145" y="98"/>
                  </a:cubicBezTo>
                  <a:close/>
                  <a:moveTo>
                    <a:pt x="132" y="100"/>
                  </a:moveTo>
                  <a:cubicBezTo>
                    <a:pt x="142" y="100"/>
                    <a:pt x="142" y="100"/>
                    <a:pt x="142" y="100"/>
                  </a:cubicBezTo>
                  <a:cubicBezTo>
                    <a:pt x="143" y="100"/>
                    <a:pt x="143" y="100"/>
                    <a:pt x="143" y="100"/>
                  </a:cubicBezTo>
                  <a:cubicBezTo>
                    <a:pt x="146" y="102"/>
                    <a:pt x="146" y="108"/>
                    <a:pt x="146" y="113"/>
                  </a:cubicBezTo>
                  <a:cubicBezTo>
                    <a:pt x="146" y="114"/>
                    <a:pt x="146" y="114"/>
                    <a:pt x="146" y="114"/>
                  </a:cubicBezTo>
                  <a:cubicBezTo>
                    <a:pt x="145" y="114"/>
                    <a:pt x="145" y="114"/>
                    <a:pt x="145" y="114"/>
                  </a:cubicBezTo>
                  <a:cubicBezTo>
                    <a:pt x="138" y="115"/>
                    <a:pt x="132" y="112"/>
                    <a:pt x="130" y="108"/>
                  </a:cubicBezTo>
                  <a:cubicBezTo>
                    <a:pt x="129" y="105"/>
                    <a:pt x="129" y="102"/>
                    <a:pt x="132" y="100"/>
                  </a:cubicBezTo>
                  <a:close/>
                  <a:moveTo>
                    <a:pt x="142" y="101"/>
                  </a:moveTo>
                  <a:cubicBezTo>
                    <a:pt x="133" y="101"/>
                    <a:pt x="133" y="101"/>
                    <a:pt x="133" y="101"/>
                  </a:cubicBezTo>
                  <a:cubicBezTo>
                    <a:pt x="131" y="103"/>
                    <a:pt x="130" y="105"/>
                    <a:pt x="131" y="107"/>
                  </a:cubicBezTo>
                  <a:cubicBezTo>
                    <a:pt x="133" y="111"/>
                    <a:pt x="138" y="113"/>
                    <a:pt x="144" y="112"/>
                  </a:cubicBezTo>
                  <a:cubicBezTo>
                    <a:pt x="145" y="106"/>
                    <a:pt x="144" y="103"/>
                    <a:pt x="142" y="101"/>
                  </a:cubicBezTo>
                  <a:close/>
                </a:path>
              </a:pathLst>
            </a:custGeom>
            <a:solidFill>
              <a:schemeClr val="tx1">
                <a:lumMod val="50000"/>
              </a:schemeClr>
            </a:solidFill>
            <a:ln>
              <a:noFill/>
            </a:ln>
          </p:spPr>
          <p:txBody>
            <a:bodyPr vert="horz" wrap="square" lIns="91440" tIns="45720" rIns="91440" bIns="45720" numCol="1" anchor="t" anchorCtr="0" compatLnSpc="1">
              <a:prstTxWarp prst="textNoShape">
                <a:avLst/>
              </a:prstTxWarp>
            </a:bodyPr>
            <a:lstStyle/>
            <a:p>
              <a:endParaRPr/>
            </a:p>
          </p:txBody>
        </p:sp>
        <p:sp>
          <p:nvSpPr>
            <p:cNvPr id="18" name="Freeform 51"/>
            <p:cNvSpPr>
              <a:spLocks noEditPoints="1"/>
            </p:cNvSpPr>
            <p:nvPr/>
          </p:nvSpPr>
          <p:spPr bwMode="auto">
            <a:xfrm rot="16200000" flipV="1">
              <a:off x="5232723" y="721157"/>
              <a:ext cx="424100" cy="544581"/>
            </a:xfrm>
            <a:custGeom>
              <a:avLst/>
              <a:gdLst>
                <a:gd name="T0" fmla="*/ 47 w 135"/>
                <a:gd name="T1" fmla="*/ 133 h 153"/>
                <a:gd name="T2" fmla="*/ 91 w 135"/>
                <a:gd name="T3" fmla="*/ 114 h 153"/>
                <a:gd name="T4" fmla="*/ 47 w 135"/>
                <a:gd name="T5" fmla="*/ 138 h 153"/>
                <a:gd name="T6" fmla="*/ 0 w 135"/>
                <a:gd name="T7" fmla="*/ 124 h 153"/>
                <a:gd name="T8" fmla="*/ 4 w 135"/>
                <a:gd name="T9" fmla="*/ 133 h 153"/>
                <a:gd name="T10" fmla="*/ 97 w 135"/>
                <a:gd name="T11" fmla="*/ 109 h 153"/>
                <a:gd name="T12" fmla="*/ 100 w 135"/>
                <a:gd name="T13" fmla="*/ 94 h 153"/>
                <a:gd name="T14" fmla="*/ 125 w 135"/>
                <a:gd name="T15" fmla="*/ 22 h 153"/>
                <a:gd name="T16" fmla="*/ 101 w 135"/>
                <a:gd name="T17" fmla="*/ 15 h 153"/>
                <a:gd name="T18" fmla="*/ 114 w 135"/>
                <a:gd name="T19" fmla="*/ 5 h 153"/>
                <a:gd name="T20" fmla="*/ 132 w 135"/>
                <a:gd name="T21" fmla="*/ 30 h 153"/>
                <a:gd name="T22" fmla="*/ 107 w 135"/>
                <a:gd name="T23" fmla="*/ 106 h 153"/>
                <a:gd name="T24" fmla="*/ 100 w 135"/>
                <a:gd name="T25" fmla="*/ 137 h 153"/>
                <a:gd name="T26" fmla="*/ 95 w 135"/>
                <a:gd name="T27" fmla="*/ 113 h 153"/>
                <a:gd name="T28" fmla="*/ 47 w 135"/>
                <a:gd name="T29" fmla="*/ 133 h 153"/>
                <a:gd name="T30" fmla="*/ 102 w 135"/>
                <a:gd name="T31" fmla="*/ 107 h 153"/>
                <a:gd name="T32" fmla="*/ 128 w 135"/>
                <a:gd name="T33" fmla="*/ 36 h 153"/>
                <a:gd name="T34" fmla="*/ 102 w 135"/>
                <a:gd name="T35" fmla="*/ 107 h 153"/>
                <a:gd name="T36" fmla="*/ 114 w 135"/>
                <a:gd name="T37" fmla="*/ 110 h 153"/>
                <a:gd name="T38" fmla="*/ 118 w 135"/>
                <a:gd name="T39" fmla="*/ 128 h 153"/>
                <a:gd name="T40" fmla="*/ 114 w 135"/>
                <a:gd name="T41" fmla="*/ 110 h 153"/>
                <a:gd name="T42" fmla="*/ 104 w 135"/>
                <a:gd name="T43" fmla="*/ 110 h 153"/>
                <a:gd name="T44" fmla="*/ 102 w 135"/>
                <a:gd name="T45" fmla="*/ 131 h 153"/>
                <a:gd name="T46" fmla="*/ 115 w 135"/>
                <a:gd name="T47" fmla="*/ 133 h 153"/>
                <a:gd name="T48" fmla="*/ 104 w 135"/>
                <a:gd name="T49" fmla="*/ 110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35" h="153">
                  <a:moveTo>
                    <a:pt x="47" y="133"/>
                  </a:moveTo>
                  <a:cubicBezTo>
                    <a:pt x="62" y="133"/>
                    <a:pt x="76" y="119"/>
                    <a:pt x="91" y="114"/>
                  </a:cubicBezTo>
                  <a:cubicBezTo>
                    <a:pt x="82" y="120"/>
                    <a:pt x="63" y="134"/>
                    <a:pt x="47" y="138"/>
                  </a:cubicBezTo>
                  <a:cubicBezTo>
                    <a:pt x="28" y="143"/>
                    <a:pt x="0" y="144"/>
                    <a:pt x="0" y="124"/>
                  </a:cubicBezTo>
                  <a:cubicBezTo>
                    <a:pt x="6" y="123"/>
                    <a:pt x="1" y="132"/>
                    <a:pt x="4" y="133"/>
                  </a:cubicBezTo>
                  <a:cubicBezTo>
                    <a:pt x="38" y="148"/>
                    <a:pt x="65" y="113"/>
                    <a:pt x="97" y="109"/>
                  </a:cubicBezTo>
                  <a:cubicBezTo>
                    <a:pt x="98" y="104"/>
                    <a:pt x="100" y="100"/>
                    <a:pt x="100" y="94"/>
                  </a:cubicBezTo>
                  <a:cubicBezTo>
                    <a:pt x="109" y="85"/>
                    <a:pt x="131" y="46"/>
                    <a:pt x="125" y="22"/>
                  </a:cubicBezTo>
                  <a:cubicBezTo>
                    <a:pt x="123" y="12"/>
                    <a:pt x="109" y="0"/>
                    <a:pt x="101" y="15"/>
                  </a:cubicBezTo>
                  <a:cubicBezTo>
                    <a:pt x="97" y="9"/>
                    <a:pt x="107" y="4"/>
                    <a:pt x="114" y="5"/>
                  </a:cubicBezTo>
                  <a:cubicBezTo>
                    <a:pt x="125" y="6"/>
                    <a:pt x="131" y="18"/>
                    <a:pt x="132" y="30"/>
                  </a:cubicBezTo>
                  <a:cubicBezTo>
                    <a:pt x="135" y="56"/>
                    <a:pt x="111" y="90"/>
                    <a:pt x="107" y="106"/>
                  </a:cubicBezTo>
                  <a:cubicBezTo>
                    <a:pt x="133" y="105"/>
                    <a:pt x="126" y="153"/>
                    <a:pt x="100" y="137"/>
                  </a:cubicBezTo>
                  <a:cubicBezTo>
                    <a:pt x="97" y="130"/>
                    <a:pt x="98" y="120"/>
                    <a:pt x="95" y="113"/>
                  </a:cubicBezTo>
                  <a:cubicBezTo>
                    <a:pt x="78" y="113"/>
                    <a:pt x="63" y="127"/>
                    <a:pt x="47" y="133"/>
                  </a:cubicBezTo>
                  <a:close/>
                  <a:moveTo>
                    <a:pt x="102" y="107"/>
                  </a:moveTo>
                  <a:cubicBezTo>
                    <a:pt x="112" y="84"/>
                    <a:pt x="130" y="63"/>
                    <a:pt x="128" y="36"/>
                  </a:cubicBezTo>
                  <a:cubicBezTo>
                    <a:pt x="126" y="65"/>
                    <a:pt x="105" y="83"/>
                    <a:pt x="102" y="107"/>
                  </a:cubicBezTo>
                  <a:close/>
                  <a:moveTo>
                    <a:pt x="114" y="110"/>
                  </a:moveTo>
                  <a:cubicBezTo>
                    <a:pt x="117" y="118"/>
                    <a:pt x="121" y="121"/>
                    <a:pt x="118" y="128"/>
                  </a:cubicBezTo>
                  <a:cubicBezTo>
                    <a:pt x="128" y="125"/>
                    <a:pt x="119" y="112"/>
                    <a:pt x="114" y="110"/>
                  </a:cubicBezTo>
                  <a:close/>
                  <a:moveTo>
                    <a:pt x="104" y="110"/>
                  </a:moveTo>
                  <a:cubicBezTo>
                    <a:pt x="100" y="114"/>
                    <a:pt x="100" y="125"/>
                    <a:pt x="102" y="131"/>
                  </a:cubicBezTo>
                  <a:cubicBezTo>
                    <a:pt x="108" y="132"/>
                    <a:pt x="110" y="135"/>
                    <a:pt x="115" y="133"/>
                  </a:cubicBezTo>
                  <a:cubicBezTo>
                    <a:pt x="120" y="121"/>
                    <a:pt x="114" y="111"/>
                    <a:pt x="104" y="110"/>
                  </a:cubicBezTo>
                  <a:close/>
                </a:path>
              </a:pathLst>
            </a:custGeom>
            <a:solidFill>
              <a:schemeClr val="tx1">
                <a:lumMod val="50000"/>
              </a:schemeClr>
            </a:solidFill>
            <a:ln>
              <a:noFill/>
            </a:ln>
          </p:spPr>
          <p:txBody>
            <a:bodyPr vert="horz" wrap="square" lIns="91440" tIns="45720" rIns="91440" bIns="45720" numCol="1" anchor="t" anchorCtr="0" compatLnSpc="1">
              <a:prstTxWarp prst="textNoShape">
                <a:avLst/>
              </a:prstTxWarp>
            </a:bodyPr>
            <a:lstStyle/>
            <a:p>
              <a:endParaRPr/>
            </a:p>
          </p:txBody>
        </p:sp>
        <p:sp>
          <p:nvSpPr>
            <p:cNvPr id="19" name="Freeform 52"/>
            <p:cNvSpPr>
              <a:spLocks noEditPoints="1"/>
            </p:cNvSpPr>
            <p:nvPr/>
          </p:nvSpPr>
          <p:spPr bwMode="auto">
            <a:xfrm rot="16200000" flipV="1">
              <a:off x="5241796" y="749729"/>
              <a:ext cx="428541" cy="491879"/>
            </a:xfrm>
            <a:custGeom>
              <a:avLst/>
              <a:gdLst>
                <a:gd name="T0" fmla="*/ 0 w 136"/>
                <a:gd name="T1" fmla="*/ 120 h 138"/>
                <a:gd name="T2" fmla="*/ 4 w 136"/>
                <a:gd name="T3" fmla="*/ 120 h 138"/>
                <a:gd name="T4" fmla="*/ 23 w 136"/>
                <a:gd name="T5" fmla="*/ 132 h 138"/>
                <a:gd name="T6" fmla="*/ 97 w 136"/>
                <a:gd name="T7" fmla="*/ 104 h 138"/>
                <a:gd name="T8" fmla="*/ 100 w 136"/>
                <a:gd name="T9" fmla="*/ 90 h 138"/>
                <a:gd name="T10" fmla="*/ 103 w 136"/>
                <a:gd name="T11" fmla="*/ 11 h 138"/>
                <a:gd name="T12" fmla="*/ 101 w 136"/>
                <a:gd name="T13" fmla="*/ 6 h 138"/>
                <a:gd name="T14" fmla="*/ 134 w 136"/>
                <a:gd name="T15" fmla="*/ 26 h 138"/>
                <a:gd name="T16" fmla="*/ 125 w 136"/>
                <a:gd name="T17" fmla="*/ 119 h 138"/>
                <a:gd name="T18" fmla="*/ 100 w 136"/>
                <a:gd name="T19" fmla="*/ 133 h 138"/>
                <a:gd name="T20" fmla="*/ 96 w 136"/>
                <a:gd name="T21" fmla="*/ 110 h 138"/>
                <a:gd name="T22" fmla="*/ 87 w 136"/>
                <a:gd name="T23" fmla="*/ 115 h 138"/>
                <a:gd name="T24" fmla="*/ 5 w 136"/>
                <a:gd name="T25" fmla="*/ 129 h 138"/>
                <a:gd name="T26" fmla="*/ 48 w 136"/>
                <a:gd name="T27" fmla="*/ 134 h 138"/>
                <a:gd name="T28" fmla="*/ 48 w 136"/>
                <a:gd name="T29" fmla="*/ 129 h 138"/>
                <a:gd name="T30" fmla="*/ 65 w 136"/>
                <a:gd name="T31" fmla="*/ 120 h 138"/>
                <a:gd name="T32" fmla="*/ 97 w 136"/>
                <a:gd name="T33" fmla="*/ 108 h 138"/>
                <a:gd name="T34" fmla="*/ 97 w 136"/>
                <a:gd name="T35" fmla="*/ 109 h 138"/>
                <a:gd name="T36" fmla="*/ 111 w 136"/>
                <a:gd name="T37" fmla="*/ 135 h 138"/>
                <a:gd name="T38" fmla="*/ 118 w 136"/>
                <a:gd name="T39" fmla="*/ 125 h 138"/>
                <a:gd name="T40" fmla="*/ 117 w 136"/>
                <a:gd name="T41" fmla="*/ 129 h 138"/>
                <a:gd name="T42" fmla="*/ 108 w 136"/>
                <a:gd name="T43" fmla="*/ 129 h 138"/>
                <a:gd name="T44" fmla="*/ 103 w 136"/>
                <a:gd name="T45" fmla="*/ 128 h 138"/>
                <a:gd name="T46" fmla="*/ 105 w 136"/>
                <a:gd name="T47" fmla="*/ 105 h 138"/>
                <a:gd name="T48" fmla="*/ 118 w 136"/>
                <a:gd name="T49" fmla="*/ 124 h 138"/>
                <a:gd name="T50" fmla="*/ 114 w 136"/>
                <a:gd name="T51" fmla="*/ 105 h 138"/>
                <a:gd name="T52" fmla="*/ 108 w 136"/>
                <a:gd name="T53" fmla="*/ 102 h 138"/>
                <a:gd name="T54" fmla="*/ 115 w 136"/>
                <a:gd name="T55" fmla="*/ 82 h 138"/>
                <a:gd name="T56" fmla="*/ 102 w 136"/>
                <a:gd name="T57" fmla="*/ 7 h 138"/>
                <a:gd name="T58" fmla="*/ 127 w 136"/>
                <a:gd name="T59" fmla="*/ 18 h 138"/>
                <a:gd name="T60" fmla="*/ 98 w 136"/>
                <a:gd name="T61" fmla="*/ 105 h 138"/>
                <a:gd name="T62" fmla="*/ 23 w 136"/>
                <a:gd name="T63" fmla="*/ 133 h 138"/>
                <a:gd name="T64" fmla="*/ 104 w 136"/>
                <a:gd name="T65" fmla="*/ 127 h 138"/>
                <a:gd name="T66" fmla="*/ 115 w 136"/>
                <a:gd name="T67" fmla="*/ 113 h 138"/>
                <a:gd name="T68" fmla="*/ 89 w 136"/>
                <a:gd name="T69" fmla="*/ 110 h 138"/>
                <a:gd name="T70" fmla="*/ 74 w 136"/>
                <a:gd name="T71" fmla="*/ 118 h 138"/>
                <a:gd name="T72" fmla="*/ 4 w 136"/>
                <a:gd name="T73" fmla="*/ 127 h 138"/>
                <a:gd name="T74" fmla="*/ 2 w 136"/>
                <a:gd name="T75" fmla="*/ 121 h 138"/>
                <a:gd name="T76" fmla="*/ 120 w 136"/>
                <a:gd name="T77" fmla="*/ 123 h 138"/>
                <a:gd name="T78" fmla="*/ 102 w 136"/>
                <a:gd name="T79" fmla="*/ 108 h 138"/>
                <a:gd name="T80" fmla="*/ 128 w 136"/>
                <a:gd name="T81" fmla="*/ 32 h 138"/>
                <a:gd name="T82" fmla="*/ 104 w 136"/>
                <a:gd name="T83" fmla="*/ 103 h 138"/>
                <a:gd name="T84" fmla="*/ 116 w 136"/>
                <a:gd name="T85" fmla="*/ 72 h 138"/>
                <a:gd name="T86" fmla="*/ 128 w 136"/>
                <a:gd name="T87" fmla="*/ 44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36" h="138">
                  <a:moveTo>
                    <a:pt x="26" y="138"/>
                  </a:moveTo>
                  <a:cubicBezTo>
                    <a:pt x="16" y="138"/>
                    <a:pt x="9" y="136"/>
                    <a:pt x="5" y="131"/>
                  </a:cubicBezTo>
                  <a:cubicBezTo>
                    <a:pt x="2" y="129"/>
                    <a:pt x="0" y="125"/>
                    <a:pt x="0" y="120"/>
                  </a:cubicBezTo>
                  <a:cubicBezTo>
                    <a:pt x="0" y="120"/>
                    <a:pt x="0" y="120"/>
                    <a:pt x="0" y="120"/>
                  </a:cubicBezTo>
                  <a:cubicBezTo>
                    <a:pt x="1" y="119"/>
                    <a:pt x="1" y="119"/>
                    <a:pt x="1" y="119"/>
                  </a:cubicBezTo>
                  <a:cubicBezTo>
                    <a:pt x="2" y="119"/>
                    <a:pt x="3" y="119"/>
                    <a:pt x="4" y="120"/>
                  </a:cubicBezTo>
                  <a:cubicBezTo>
                    <a:pt x="5" y="121"/>
                    <a:pt x="5" y="123"/>
                    <a:pt x="5" y="124"/>
                  </a:cubicBezTo>
                  <a:cubicBezTo>
                    <a:pt x="5" y="126"/>
                    <a:pt x="5" y="128"/>
                    <a:pt x="6" y="128"/>
                  </a:cubicBezTo>
                  <a:cubicBezTo>
                    <a:pt x="11" y="131"/>
                    <a:pt x="17" y="132"/>
                    <a:pt x="23" y="132"/>
                  </a:cubicBezTo>
                  <a:cubicBezTo>
                    <a:pt x="37" y="132"/>
                    <a:pt x="49" y="125"/>
                    <a:pt x="63" y="118"/>
                  </a:cubicBezTo>
                  <a:cubicBezTo>
                    <a:pt x="74" y="112"/>
                    <a:pt x="85" y="106"/>
                    <a:pt x="97" y="104"/>
                  </a:cubicBezTo>
                  <a:cubicBezTo>
                    <a:pt x="97" y="104"/>
                    <a:pt x="97" y="104"/>
                    <a:pt x="97" y="104"/>
                  </a:cubicBezTo>
                  <a:cubicBezTo>
                    <a:pt x="99" y="100"/>
                    <a:pt x="100" y="96"/>
                    <a:pt x="100" y="90"/>
                  </a:cubicBezTo>
                  <a:cubicBezTo>
                    <a:pt x="100" y="90"/>
                    <a:pt x="100" y="90"/>
                    <a:pt x="100" y="90"/>
                  </a:cubicBezTo>
                  <a:cubicBezTo>
                    <a:pt x="100" y="90"/>
                    <a:pt x="100" y="90"/>
                    <a:pt x="100" y="90"/>
                  </a:cubicBezTo>
                  <a:cubicBezTo>
                    <a:pt x="109" y="81"/>
                    <a:pt x="132" y="42"/>
                    <a:pt x="125" y="18"/>
                  </a:cubicBezTo>
                  <a:cubicBezTo>
                    <a:pt x="124" y="12"/>
                    <a:pt x="117" y="4"/>
                    <a:pt x="111" y="4"/>
                  </a:cubicBezTo>
                  <a:cubicBezTo>
                    <a:pt x="108" y="4"/>
                    <a:pt x="105" y="7"/>
                    <a:pt x="103" y="11"/>
                  </a:cubicBezTo>
                  <a:cubicBezTo>
                    <a:pt x="102" y="12"/>
                    <a:pt x="102" y="12"/>
                    <a:pt x="102" y="12"/>
                  </a:cubicBezTo>
                  <a:cubicBezTo>
                    <a:pt x="101" y="11"/>
                    <a:pt x="101" y="11"/>
                    <a:pt x="101" y="11"/>
                  </a:cubicBezTo>
                  <a:cubicBezTo>
                    <a:pt x="100" y="9"/>
                    <a:pt x="100" y="8"/>
                    <a:pt x="101" y="6"/>
                  </a:cubicBezTo>
                  <a:cubicBezTo>
                    <a:pt x="103" y="2"/>
                    <a:pt x="109" y="0"/>
                    <a:pt x="114" y="0"/>
                  </a:cubicBezTo>
                  <a:cubicBezTo>
                    <a:pt x="114" y="0"/>
                    <a:pt x="114" y="0"/>
                    <a:pt x="115" y="0"/>
                  </a:cubicBezTo>
                  <a:cubicBezTo>
                    <a:pt x="127" y="1"/>
                    <a:pt x="133" y="14"/>
                    <a:pt x="134" y="26"/>
                  </a:cubicBezTo>
                  <a:cubicBezTo>
                    <a:pt x="136" y="44"/>
                    <a:pt x="125" y="66"/>
                    <a:pt x="117" y="83"/>
                  </a:cubicBezTo>
                  <a:cubicBezTo>
                    <a:pt x="113" y="90"/>
                    <a:pt x="110" y="96"/>
                    <a:pt x="109" y="101"/>
                  </a:cubicBezTo>
                  <a:cubicBezTo>
                    <a:pt x="120" y="101"/>
                    <a:pt x="125" y="110"/>
                    <a:pt x="125" y="119"/>
                  </a:cubicBezTo>
                  <a:cubicBezTo>
                    <a:pt x="125" y="128"/>
                    <a:pt x="120" y="137"/>
                    <a:pt x="111" y="137"/>
                  </a:cubicBezTo>
                  <a:cubicBezTo>
                    <a:pt x="107" y="137"/>
                    <a:pt x="104" y="136"/>
                    <a:pt x="100" y="134"/>
                  </a:cubicBezTo>
                  <a:cubicBezTo>
                    <a:pt x="100" y="133"/>
                    <a:pt x="100" y="133"/>
                    <a:pt x="100" y="133"/>
                  </a:cubicBezTo>
                  <a:cubicBezTo>
                    <a:pt x="100" y="133"/>
                    <a:pt x="100" y="133"/>
                    <a:pt x="100" y="133"/>
                  </a:cubicBezTo>
                  <a:cubicBezTo>
                    <a:pt x="98" y="130"/>
                    <a:pt x="98" y="125"/>
                    <a:pt x="97" y="120"/>
                  </a:cubicBezTo>
                  <a:cubicBezTo>
                    <a:pt x="97" y="116"/>
                    <a:pt x="97" y="113"/>
                    <a:pt x="96" y="110"/>
                  </a:cubicBezTo>
                  <a:cubicBezTo>
                    <a:pt x="95" y="110"/>
                    <a:pt x="95" y="110"/>
                    <a:pt x="94" y="110"/>
                  </a:cubicBezTo>
                  <a:cubicBezTo>
                    <a:pt x="92" y="111"/>
                    <a:pt x="92" y="111"/>
                    <a:pt x="92" y="111"/>
                  </a:cubicBezTo>
                  <a:cubicBezTo>
                    <a:pt x="91" y="112"/>
                    <a:pt x="89" y="113"/>
                    <a:pt x="87" y="115"/>
                  </a:cubicBezTo>
                  <a:cubicBezTo>
                    <a:pt x="77" y="121"/>
                    <a:pt x="61" y="132"/>
                    <a:pt x="48" y="135"/>
                  </a:cubicBezTo>
                  <a:cubicBezTo>
                    <a:pt x="41" y="137"/>
                    <a:pt x="33" y="138"/>
                    <a:pt x="26" y="138"/>
                  </a:cubicBezTo>
                  <a:close/>
                  <a:moveTo>
                    <a:pt x="5" y="129"/>
                  </a:moveTo>
                  <a:cubicBezTo>
                    <a:pt x="5" y="130"/>
                    <a:pt x="5" y="130"/>
                    <a:pt x="6" y="130"/>
                  </a:cubicBezTo>
                  <a:cubicBezTo>
                    <a:pt x="10" y="134"/>
                    <a:pt x="17" y="137"/>
                    <a:pt x="26" y="137"/>
                  </a:cubicBezTo>
                  <a:cubicBezTo>
                    <a:pt x="33" y="137"/>
                    <a:pt x="41" y="135"/>
                    <a:pt x="48" y="134"/>
                  </a:cubicBezTo>
                  <a:cubicBezTo>
                    <a:pt x="61" y="130"/>
                    <a:pt x="76" y="120"/>
                    <a:pt x="86" y="114"/>
                  </a:cubicBezTo>
                  <a:cubicBezTo>
                    <a:pt x="82" y="115"/>
                    <a:pt x="78" y="117"/>
                    <a:pt x="75" y="119"/>
                  </a:cubicBezTo>
                  <a:cubicBezTo>
                    <a:pt x="66" y="124"/>
                    <a:pt x="57" y="129"/>
                    <a:pt x="48" y="129"/>
                  </a:cubicBezTo>
                  <a:cubicBezTo>
                    <a:pt x="44" y="129"/>
                    <a:pt x="44" y="129"/>
                    <a:pt x="44" y="129"/>
                  </a:cubicBezTo>
                  <a:cubicBezTo>
                    <a:pt x="48" y="128"/>
                    <a:pt x="48" y="128"/>
                    <a:pt x="48" y="128"/>
                  </a:cubicBezTo>
                  <a:cubicBezTo>
                    <a:pt x="54" y="126"/>
                    <a:pt x="59" y="123"/>
                    <a:pt x="65" y="120"/>
                  </a:cubicBezTo>
                  <a:cubicBezTo>
                    <a:pt x="75" y="114"/>
                    <a:pt x="85" y="108"/>
                    <a:pt x="96" y="108"/>
                  </a:cubicBezTo>
                  <a:cubicBezTo>
                    <a:pt x="96" y="108"/>
                    <a:pt x="96" y="108"/>
                    <a:pt x="96" y="108"/>
                  </a:cubicBezTo>
                  <a:cubicBezTo>
                    <a:pt x="97" y="108"/>
                    <a:pt x="97" y="108"/>
                    <a:pt x="97" y="108"/>
                  </a:cubicBezTo>
                  <a:cubicBezTo>
                    <a:pt x="97" y="108"/>
                    <a:pt x="97" y="108"/>
                    <a:pt x="97" y="108"/>
                  </a:cubicBezTo>
                  <a:cubicBezTo>
                    <a:pt x="97" y="108"/>
                    <a:pt x="97" y="108"/>
                    <a:pt x="97" y="108"/>
                  </a:cubicBezTo>
                  <a:cubicBezTo>
                    <a:pt x="97" y="109"/>
                    <a:pt x="97" y="109"/>
                    <a:pt x="97" y="109"/>
                  </a:cubicBezTo>
                  <a:cubicBezTo>
                    <a:pt x="98" y="112"/>
                    <a:pt x="99" y="116"/>
                    <a:pt x="99" y="120"/>
                  </a:cubicBezTo>
                  <a:cubicBezTo>
                    <a:pt x="99" y="124"/>
                    <a:pt x="100" y="129"/>
                    <a:pt x="101" y="132"/>
                  </a:cubicBezTo>
                  <a:cubicBezTo>
                    <a:pt x="104" y="134"/>
                    <a:pt x="108" y="135"/>
                    <a:pt x="111" y="135"/>
                  </a:cubicBezTo>
                  <a:cubicBezTo>
                    <a:pt x="118" y="135"/>
                    <a:pt x="122" y="129"/>
                    <a:pt x="123" y="123"/>
                  </a:cubicBezTo>
                  <a:cubicBezTo>
                    <a:pt x="122" y="124"/>
                    <a:pt x="121" y="125"/>
                    <a:pt x="119" y="125"/>
                  </a:cubicBezTo>
                  <a:cubicBezTo>
                    <a:pt x="118" y="125"/>
                    <a:pt x="118" y="125"/>
                    <a:pt x="118" y="125"/>
                  </a:cubicBezTo>
                  <a:cubicBezTo>
                    <a:pt x="118" y="127"/>
                    <a:pt x="117" y="128"/>
                    <a:pt x="117" y="129"/>
                  </a:cubicBezTo>
                  <a:cubicBezTo>
                    <a:pt x="117" y="129"/>
                    <a:pt x="117" y="129"/>
                    <a:pt x="117" y="129"/>
                  </a:cubicBezTo>
                  <a:cubicBezTo>
                    <a:pt x="117" y="129"/>
                    <a:pt x="117" y="129"/>
                    <a:pt x="117" y="129"/>
                  </a:cubicBezTo>
                  <a:cubicBezTo>
                    <a:pt x="115" y="130"/>
                    <a:pt x="114" y="130"/>
                    <a:pt x="113" y="130"/>
                  </a:cubicBezTo>
                  <a:cubicBezTo>
                    <a:pt x="113" y="130"/>
                    <a:pt x="113" y="130"/>
                    <a:pt x="113" y="130"/>
                  </a:cubicBezTo>
                  <a:cubicBezTo>
                    <a:pt x="111" y="130"/>
                    <a:pt x="109" y="130"/>
                    <a:pt x="108" y="129"/>
                  </a:cubicBezTo>
                  <a:cubicBezTo>
                    <a:pt x="106" y="129"/>
                    <a:pt x="105" y="128"/>
                    <a:pt x="103" y="128"/>
                  </a:cubicBezTo>
                  <a:cubicBezTo>
                    <a:pt x="103" y="128"/>
                    <a:pt x="103" y="128"/>
                    <a:pt x="103" y="128"/>
                  </a:cubicBezTo>
                  <a:cubicBezTo>
                    <a:pt x="103" y="128"/>
                    <a:pt x="103" y="128"/>
                    <a:pt x="103" y="128"/>
                  </a:cubicBezTo>
                  <a:cubicBezTo>
                    <a:pt x="100" y="122"/>
                    <a:pt x="100" y="110"/>
                    <a:pt x="104" y="105"/>
                  </a:cubicBezTo>
                  <a:cubicBezTo>
                    <a:pt x="105" y="105"/>
                    <a:pt x="105" y="105"/>
                    <a:pt x="105" y="105"/>
                  </a:cubicBezTo>
                  <a:cubicBezTo>
                    <a:pt x="105" y="105"/>
                    <a:pt x="105" y="105"/>
                    <a:pt x="105" y="105"/>
                  </a:cubicBezTo>
                  <a:cubicBezTo>
                    <a:pt x="110" y="106"/>
                    <a:pt x="114" y="108"/>
                    <a:pt x="116" y="112"/>
                  </a:cubicBezTo>
                  <a:cubicBezTo>
                    <a:pt x="118" y="116"/>
                    <a:pt x="119" y="120"/>
                    <a:pt x="118" y="124"/>
                  </a:cubicBezTo>
                  <a:cubicBezTo>
                    <a:pt x="118" y="124"/>
                    <a:pt x="118" y="124"/>
                    <a:pt x="118" y="124"/>
                  </a:cubicBezTo>
                  <a:cubicBezTo>
                    <a:pt x="121" y="119"/>
                    <a:pt x="119" y="116"/>
                    <a:pt x="117" y="112"/>
                  </a:cubicBezTo>
                  <a:cubicBezTo>
                    <a:pt x="116" y="110"/>
                    <a:pt x="115" y="109"/>
                    <a:pt x="114" y="106"/>
                  </a:cubicBezTo>
                  <a:cubicBezTo>
                    <a:pt x="114" y="105"/>
                    <a:pt x="114" y="105"/>
                    <a:pt x="114" y="105"/>
                  </a:cubicBezTo>
                  <a:cubicBezTo>
                    <a:pt x="115" y="105"/>
                    <a:pt x="115" y="105"/>
                    <a:pt x="115" y="105"/>
                  </a:cubicBezTo>
                  <a:cubicBezTo>
                    <a:pt x="117" y="106"/>
                    <a:pt x="121" y="109"/>
                    <a:pt x="123" y="113"/>
                  </a:cubicBezTo>
                  <a:cubicBezTo>
                    <a:pt x="121" y="107"/>
                    <a:pt x="116" y="102"/>
                    <a:pt x="108" y="102"/>
                  </a:cubicBezTo>
                  <a:cubicBezTo>
                    <a:pt x="107" y="102"/>
                    <a:pt x="107" y="102"/>
                    <a:pt x="107" y="102"/>
                  </a:cubicBezTo>
                  <a:cubicBezTo>
                    <a:pt x="107" y="101"/>
                    <a:pt x="107" y="101"/>
                    <a:pt x="107" y="101"/>
                  </a:cubicBezTo>
                  <a:cubicBezTo>
                    <a:pt x="108" y="97"/>
                    <a:pt x="112" y="90"/>
                    <a:pt x="115" y="82"/>
                  </a:cubicBezTo>
                  <a:cubicBezTo>
                    <a:pt x="124" y="65"/>
                    <a:pt x="134" y="44"/>
                    <a:pt x="133" y="26"/>
                  </a:cubicBezTo>
                  <a:cubicBezTo>
                    <a:pt x="131" y="15"/>
                    <a:pt x="126" y="3"/>
                    <a:pt x="115" y="2"/>
                  </a:cubicBezTo>
                  <a:cubicBezTo>
                    <a:pt x="110" y="1"/>
                    <a:pt x="104" y="4"/>
                    <a:pt x="102" y="7"/>
                  </a:cubicBezTo>
                  <a:cubicBezTo>
                    <a:pt x="102" y="7"/>
                    <a:pt x="102" y="8"/>
                    <a:pt x="102" y="9"/>
                  </a:cubicBezTo>
                  <a:cubicBezTo>
                    <a:pt x="105" y="4"/>
                    <a:pt x="109" y="3"/>
                    <a:pt x="111" y="3"/>
                  </a:cubicBezTo>
                  <a:cubicBezTo>
                    <a:pt x="118" y="3"/>
                    <a:pt x="125" y="11"/>
                    <a:pt x="127" y="18"/>
                  </a:cubicBezTo>
                  <a:cubicBezTo>
                    <a:pt x="133" y="42"/>
                    <a:pt x="110" y="81"/>
                    <a:pt x="101" y="91"/>
                  </a:cubicBezTo>
                  <a:cubicBezTo>
                    <a:pt x="102" y="96"/>
                    <a:pt x="100" y="100"/>
                    <a:pt x="99" y="104"/>
                  </a:cubicBezTo>
                  <a:cubicBezTo>
                    <a:pt x="98" y="105"/>
                    <a:pt x="98" y="105"/>
                    <a:pt x="98" y="105"/>
                  </a:cubicBezTo>
                  <a:cubicBezTo>
                    <a:pt x="98" y="105"/>
                    <a:pt x="98" y="105"/>
                    <a:pt x="98" y="105"/>
                  </a:cubicBezTo>
                  <a:cubicBezTo>
                    <a:pt x="86" y="107"/>
                    <a:pt x="75" y="113"/>
                    <a:pt x="64" y="119"/>
                  </a:cubicBezTo>
                  <a:cubicBezTo>
                    <a:pt x="51" y="126"/>
                    <a:pt x="37" y="133"/>
                    <a:pt x="23" y="133"/>
                  </a:cubicBezTo>
                  <a:cubicBezTo>
                    <a:pt x="17" y="133"/>
                    <a:pt x="11" y="132"/>
                    <a:pt x="5" y="129"/>
                  </a:cubicBezTo>
                  <a:cubicBezTo>
                    <a:pt x="5" y="129"/>
                    <a:pt x="5" y="129"/>
                    <a:pt x="5" y="129"/>
                  </a:cubicBezTo>
                  <a:close/>
                  <a:moveTo>
                    <a:pt x="104" y="127"/>
                  </a:moveTo>
                  <a:cubicBezTo>
                    <a:pt x="106" y="127"/>
                    <a:pt x="107" y="127"/>
                    <a:pt x="108" y="128"/>
                  </a:cubicBezTo>
                  <a:cubicBezTo>
                    <a:pt x="111" y="129"/>
                    <a:pt x="113" y="129"/>
                    <a:pt x="116" y="128"/>
                  </a:cubicBezTo>
                  <a:cubicBezTo>
                    <a:pt x="118" y="123"/>
                    <a:pt x="118" y="117"/>
                    <a:pt x="115" y="113"/>
                  </a:cubicBezTo>
                  <a:cubicBezTo>
                    <a:pt x="113" y="110"/>
                    <a:pt x="109" y="107"/>
                    <a:pt x="105" y="107"/>
                  </a:cubicBezTo>
                  <a:cubicBezTo>
                    <a:pt x="102" y="111"/>
                    <a:pt x="102" y="121"/>
                    <a:pt x="104" y="127"/>
                  </a:cubicBezTo>
                  <a:close/>
                  <a:moveTo>
                    <a:pt x="89" y="110"/>
                  </a:moveTo>
                  <a:cubicBezTo>
                    <a:pt x="81" y="112"/>
                    <a:pt x="73" y="117"/>
                    <a:pt x="65" y="121"/>
                  </a:cubicBezTo>
                  <a:cubicBezTo>
                    <a:pt x="61" y="123"/>
                    <a:pt x="57" y="125"/>
                    <a:pt x="53" y="127"/>
                  </a:cubicBezTo>
                  <a:cubicBezTo>
                    <a:pt x="60" y="126"/>
                    <a:pt x="67" y="122"/>
                    <a:pt x="74" y="118"/>
                  </a:cubicBezTo>
                  <a:cubicBezTo>
                    <a:pt x="79" y="115"/>
                    <a:pt x="84" y="112"/>
                    <a:pt x="89" y="110"/>
                  </a:cubicBezTo>
                  <a:close/>
                  <a:moveTo>
                    <a:pt x="2" y="121"/>
                  </a:moveTo>
                  <a:cubicBezTo>
                    <a:pt x="2" y="123"/>
                    <a:pt x="3" y="125"/>
                    <a:pt x="4" y="127"/>
                  </a:cubicBezTo>
                  <a:cubicBezTo>
                    <a:pt x="3" y="127"/>
                    <a:pt x="3" y="125"/>
                    <a:pt x="3" y="124"/>
                  </a:cubicBezTo>
                  <a:cubicBezTo>
                    <a:pt x="3" y="123"/>
                    <a:pt x="4" y="122"/>
                    <a:pt x="3" y="121"/>
                  </a:cubicBezTo>
                  <a:cubicBezTo>
                    <a:pt x="3" y="121"/>
                    <a:pt x="3" y="121"/>
                    <a:pt x="2" y="121"/>
                  </a:cubicBezTo>
                  <a:close/>
                  <a:moveTo>
                    <a:pt x="116" y="108"/>
                  </a:moveTo>
                  <a:cubicBezTo>
                    <a:pt x="117" y="109"/>
                    <a:pt x="118" y="110"/>
                    <a:pt x="118" y="111"/>
                  </a:cubicBezTo>
                  <a:cubicBezTo>
                    <a:pt x="120" y="115"/>
                    <a:pt x="122" y="118"/>
                    <a:pt x="120" y="123"/>
                  </a:cubicBezTo>
                  <a:cubicBezTo>
                    <a:pt x="122" y="122"/>
                    <a:pt x="123" y="121"/>
                    <a:pt x="123" y="119"/>
                  </a:cubicBezTo>
                  <a:cubicBezTo>
                    <a:pt x="123" y="115"/>
                    <a:pt x="119" y="110"/>
                    <a:pt x="116" y="108"/>
                  </a:cubicBezTo>
                  <a:close/>
                  <a:moveTo>
                    <a:pt x="102" y="108"/>
                  </a:moveTo>
                  <a:cubicBezTo>
                    <a:pt x="103" y="103"/>
                    <a:pt x="103" y="103"/>
                    <a:pt x="103" y="103"/>
                  </a:cubicBezTo>
                  <a:cubicBezTo>
                    <a:pt x="104" y="92"/>
                    <a:pt x="109" y="82"/>
                    <a:pt x="114" y="72"/>
                  </a:cubicBezTo>
                  <a:cubicBezTo>
                    <a:pt x="121" y="60"/>
                    <a:pt x="127" y="47"/>
                    <a:pt x="128" y="32"/>
                  </a:cubicBezTo>
                  <a:cubicBezTo>
                    <a:pt x="130" y="32"/>
                    <a:pt x="130" y="32"/>
                    <a:pt x="130" y="32"/>
                  </a:cubicBezTo>
                  <a:cubicBezTo>
                    <a:pt x="131" y="51"/>
                    <a:pt x="122" y="68"/>
                    <a:pt x="114" y="84"/>
                  </a:cubicBezTo>
                  <a:cubicBezTo>
                    <a:pt x="110" y="90"/>
                    <a:pt x="107" y="97"/>
                    <a:pt x="104" y="103"/>
                  </a:cubicBezTo>
                  <a:lnTo>
                    <a:pt x="102" y="108"/>
                  </a:lnTo>
                  <a:close/>
                  <a:moveTo>
                    <a:pt x="128" y="44"/>
                  </a:moveTo>
                  <a:cubicBezTo>
                    <a:pt x="125" y="54"/>
                    <a:pt x="120" y="63"/>
                    <a:pt x="116" y="72"/>
                  </a:cubicBezTo>
                  <a:cubicBezTo>
                    <a:pt x="111" y="81"/>
                    <a:pt x="107" y="89"/>
                    <a:pt x="105" y="97"/>
                  </a:cubicBezTo>
                  <a:cubicBezTo>
                    <a:pt x="108" y="92"/>
                    <a:pt x="110" y="88"/>
                    <a:pt x="112" y="83"/>
                  </a:cubicBezTo>
                  <a:cubicBezTo>
                    <a:pt x="119" y="71"/>
                    <a:pt x="126" y="58"/>
                    <a:pt x="128" y="44"/>
                  </a:cubicBezTo>
                  <a:close/>
                </a:path>
              </a:pathLst>
            </a:custGeom>
            <a:solidFill>
              <a:schemeClr val="tx1">
                <a:lumMod val="50000"/>
              </a:schemeClr>
            </a:solidFill>
            <a:ln>
              <a:noFill/>
            </a:ln>
          </p:spPr>
          <p:txBody>
            <a:bodyPr vert="horz" wrap="square" lIns="91440" tIns="45720" rIns="91440" bIns="45720" numCol="1" anchor="t" anchorCtr="0" compatLnSpc="1">
              <a:prstTxWarp prst="textNoShape">
                <a:avLst/>
              </a:prstTxWarp>
            </a:bodyPr>
            <a:lstStyle/>
            <a:p>
              <a:endParaRPr/>
            </a:p>
          </p:txBody>
        </p:sp>
      </p:grpSp>
      <p:sp>
        <p:nvSpPr>
          <p:cNvPr id="2" name="Title 1"/>
          <p:cNvSpPr>
            <a:spLocks noGrp="1"/>
          </p:cNvSpPr>
          <p:nvPr>
            <p:ph type="title"/>
          </p:nvPr>
        </p:nvSpPr>
        <p:spPr>
          <a:xfrm>
            <a:off x="5619668" y="1330347"/>
            <a:ext cx="2880360" cy="2103120"/>
          </a:xfrm>
        </p:spPr>
        <p:txBody>
          <a:bodyPr anchor="b">
            <a:normAutofit/>
          </a:bodyPr>
          <a:lstStyle>
            <a:lvl1pPr>
              <a:defRPr sz="3600"/>
            </a:lvl1pPr>
          </a:lstStyle>
          <a:p>
            <a:r>
              <a:rPr lang="es-ES"/>
              <a:t>Haga clic para modificar el estilo de título del patrón</a:t>
            </a:r>
            <a:endParaRPr/>
          </a:p>
        </p:txBody>
      </p:sp>
      <p:sp>
        <p:nvSpPr>
          <p:cNvPr id="3" name="Picture Placeholder 2"/>
          <p:cNvSpPr>
            <a:spLocks noGrp="1"/>
          </p:cNvSpPr>
          <p:nvPr>
            <p:ph type="pic" idx="1"/>
          </p:nvPr>
        </p:nvSpPr>
        <p:spPr>
          <a:xfrm>
            <a:off x="627460" y="1031195"/>
            <a:ext cx="4457700" cy="4572000"/>
          </a:xfrm>
          <a:solidFill>
            <a:schemeClr val="accent2">
              <a:lumMod val="40000"/>
              <a:lumOff val="60000"/>
            </a:schemeClr>
          </a:solidFill>
          <a:ln w="38100">
            <a:solidFill>
              <a:schemeClr val="bg1"/>
            </a:solidFill>
          </a:ln>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a:t>Haga clic en el icono para agregar una imagen</a:t>
            </a:r>
            <a:endParaRPr/>
          </a:p>
        </p:txBody>
      </p:sp>
      <p:sp>
        <p:nvSpPr>
          <p:cNvPr id="4" name="Text Placeholder 3"/>
          <p:cNvSpPr>
            <a:spLocks noGrp="1"/>
          </p:cNvSpPr>
          <p:nvPr>
            <p:ph type="body" sz="half" idx="2"/>
          </p:nvPr>
        </p:nvSpPr>
        <p:spPr>
          <a:xfrm>
            <a:off x="5619668" y="3555522"/>
            <a:ext cx="2880360" cy="2168517"/>
          </a:xfrm>
        </p:spPr>
        <p:txBody>
          <a:bodyPr>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el estilo de texto del patrón</a:t>
            </a:r>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EFCB1DA-BF74-4652-B96B-66988A190E94}" type="slidenum">
              <a:rPr lang="en-US" smtClean="0"/>
              <a:pPr/>
              <a:t>‹Nº›</a:t>
            </a:fld>
            <a:endParaRPr lang="en-US"/>
          </a:p>
        </p:txBody>
      </p:sp>
    </p:spTree>
    <p:extLst>
      <p:ext uri="{BB962C8B-B14F-4D97-AF65-F5344CB8AC3E}">
        <p14:creationId xmlns:p14="http://schemas.microsoft.com/office/powerpoint/2010/main" val="2659575804"/>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sldLayout>
</file>

<file path=ppt/slideLayouts/slideLayout25.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a:p>
        </p:txBody>
      </p:sp>
      <p:sp>
        <p:nvSpPr>
          <p:cNvPr id="3" name="Vertical Text Placeholder 2"/>
          <p:cNvSpPr>
            <a:spLocks noGrp="1"/>
          </p:cNvSpPr>
          <p:nvPr>
            <p:ph type="body" orient="vert" idx="1"/>
          </p:nvPr>
        </p:nvSpPr>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9AF922E-8728-433D-945C-C16EE3CECFE5}" type="slidenum">
              <a:rPr lang="en-US" smtClean="0"/>
              <a:pPr/>
              <a:t>‹Nº›</a:t>
            </a:fld>
            <a:endParaRPr lang="en-US"/>
          </a:p>
        </p:txBody>
      </p:sp>
    </p:spTree>
    <p:extLst>
      <p:ext uri="{BB962C8B-B14F-4D97-AF65-F5344CB8AC3E}">
        <p14:creationId xmlns:p14="http://schemas.microsoft.com/office/powerpoint/2010/main" val="2447936214"/>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extLst>
    <p:ext uri="{DCECCB84-F9BA-43D5-87BE-67443E8EF086}">
      <p15:sldGuideLst xmlns:p15="http://schemas.microsoft.com/office/powerpoint/2012/main" xmlns="">
        <p15:guide id="1" orient="horz" pos="2160">
          <p15:clr>
            <a:srgbClr val="FBAE40"/>
          </p15:clr>
        </p15:guide>
      </p15:sldGuideLst>
    </p:ext>
  </p:extLst>
</p:sldLayout>
</file>

<file path=ppt/slideLayouts/slideLayout26.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218202" y="304800"/>
            <a:ext cx="1297148" cy="5676900"/>
          </a:xfrm>
        </p:spPr>
        <p:txBody>
          <a:bodyPr vert="eaVert"/>
          <a:lstStyle/>
          <a:p>
            <a:r>
              <a:rPr lang="es-ES"/>
              <a:t>Haga clic para modificar el estilo de título del patrón</a:t>
            </a:r>
            <a:endParaRPr/>
          </a:p>
        </p:txBody>
      </p:sp>
      <p:sp>
        <p:nvSpPr>
          <p:cNvPr id="3" name="Vertical Text Placeholder 2"/>
          <p:cNvSpPr>
            <a:spLocks noGrp="1"/>
          </p:cNvSpPr>
          <p:nvPr>
            <p:ph type="body" orient="vert" idx="1"/>
          </p:nvPr>
        </p:nvSpPr>
        <p:spPr>
          <a:xfrm>
            <a:off x="628650" y="304800"/>
            <a:ext cx="6475253" cy="5676900"/>
          </a:xfrm>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5822D25-ED97-4B8D-B77F-CB7C1A080216}" type="slidenum">
              <a:rPr lang="en-US" smtClean="0"/>
              <a:pPr/>
              <a:t>‹Nº›</a:t>
            </a:fld>
            <a:endParaRPr lang="en-US"/>
          </a:p>
        </p:txBody>
      </p:sp>
    </p:spTree>
    <p:extLst>
      <p:ext uri="{BB962C8B-B14F-4D97-AF65-F5344CB8AC3E}">
        <p14:creationId xmlns:p14="http://schemas.microsoft.com/office/powerpoint/2010/main" val="4205803309"/>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sldLayout>
</file>

<file path=ppt/slideLayouts/slideLayout27.xml><?xml version="1.0" encoding="utf-8"?>
<p:sldLayout xmlns:a="http://schemas.openxmlformats.org/drawingml/2006/main" xmlns:r="http://schemas.openxmlformats.org/officeDocument/2006/relationships" xmlns:p="http://schemas.openxmlformats.org/presentationml/2006/main" type="clipArtAndTx">
  <p:cSld name="Título, imágenes prediseñadas y texto">
    <p:spTree>
      <p:nvGrpSpPr>
        <p:cNvPr id="1" name=""/>
        <p:cNvGrpSpPr/>
        <p:nvPr/>
      </p:nvGrpSpPr>
      <p:grpSpPr>
        <a:xfrm>
          <a:off x="0" y="0"/>
          <a:ext cx="0" cy="0"/>
          <a:chOff x="0" y="0"/>
          <a:chExt cx="0" cy="0"/>
        </a:xfrm>
      </p:grpSpPr>
      <p:sp>
        <p:nvSpPr>
          <p:cNvPr id="2" name="1 Título"/>
          <p:cNvSpPr>
            <a:spLocks noGrp="1"/>
          </p:cNvSpPr>
          <p:nvPr>
            <p:ph type="title"/>
          </p:nvPr>
        </p:nvSpPr>
        <p:spPr>
          <a:xfrm>
            <a:off x="301625" y="228600"/>
            <a:ext cx="8510588" cy="1325563"/>
          </a:xfrm>
        </p:spPr>
        <p:txBody>
          <a:bodyPr/>
          <a:lstStyle/>
          <a:p>
            <a:r>
              <a:rPr lang="es-ES"/>
              <a:t>Haga clic para modificar el estilo de título del patrón</a:t>
            </a:r>
            <a:endParaRPr lang="es-CL"/>
          </a:p>
        </p:txBody>
      </p:sp>
      <p:sp>
        <p:nvSpPr>
          <p:cNvPr id="3" name="2 Marcador de imágenes prediseñadas"/>
          <p:cNvSpPr>
            <a:spLocks noGrp="1"/>
          </p:cNvSpPr>
          <p:nvPr>
            <p:ph type="clipArt" sz="half" idx="1"/>
          </p:nvPr>
        </p:nvSpPr>
        <p:spPr>
          <a:xfrm>
            <a:off x="301625" y="1676400"/>
            <a:ext cx="4194175" cy="4422775"/>
          </a:xfrm>
        </p:spPr>
        <p:txBody>
          <a:bodyPr/>
          <a:lstStyle/>
          <a:p>
            <a:endParaRPr lang="es-CL"/>
          </a:p>
        </p:txBody>
      </p:sp>
      <p:sp>
        <p:nvSpPr>
          <p:cNvPr id="4" name="3 Marcador de texto"/>
          <p:cNvSpPr>
            <a:spLocks noGrp="1"/>
          </p:cNvSpPr>
          <p:nvPr>
            <p:ph type="body" sz="half" idx="2"/>
          </p:nvPr>
        </p:nvSpPr>
        <p:spPr>
          <a:xfrm>
            <a:off x="4648200" y="1676400"/>
            <a:ext cx="4194175" cy="4422775"/>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L"/>
          </a:p>
        </p:txBody>
      </p:sp>
      <p:sp>
        <p:nvSpPr>
          <p:cNvPr id="5" name="4 Marcador de fecha"/>
          <p:cNvSpPr>
            <a:spLocks noGrp="1"/>
          </p:cNvSpPr>
          <p:nvPr>
            <p:ph type="dt" sz="half" idx="10"/>
          </p:nvPr>
        </p:nvSpPr>
        <p:spPr>
          <a:xfrm>
            <a:off x="304800" y="6245225"/>
            <a:ext cx="2286000" cy="476250"/>
          </a:xfrm>
        </p:spPr>
        <p:txBody>
          <a:bodyPr/>
          <a:lstStyle>
            <a:lvl1pPr>
              <a:defRPr/>
            </a:lvl1pPr>
          </a:lstStyle>
          <a:p>
            <a:endParaRPr lang="es-ES"/>
          </a:p>
        </p:txBody>
      </p:sp>
      <p:sp>
        <p:nvSpPr>
          <p:cNvPr id="6" name="5 Marcador de pie de página"/>
          <p:cNvSpPr>
            <a:spLocks noGrp="1"/>
          </p:cNvSpPr>
          <p:nvPr>
            <p:ph type="ftr" sz="quarter" idx="11"/>
          </p:nvPr>
        </p:nvSpPr>
        <p:spPr>
          <a:xfrm>
            <a:off x="3124200" y="6245225"/>
            <a:ext cx="2895600" cy="476250"/>
          </a:xfrm>
        </p:spPr>
        <p:txBody>
          <a:bodyPr/>
          <a:lstStyle>
            <a:lvl1pPr>
              <a:defRPr/>
            </a:lvl1pPr>
          </a:lstStyle>
          <a:p>
            <a:endParaRPr lang="es-ES"/>
          </a:p>
        </p:txBody>
      </p:sp>
      <p:sp>
        <p:nvSpPr>
          <p:cNvPr id="7" name="6 Marcador de número de diapositiva"/>
          <p:cNvSpPr>
            <a:spLocks noGrp="1"/>
          </p:cNvSpPr>
          <p:nvPr>
            <p:ph type="sldNum" sz="quarter" idx="12"/>
          </p:nvPr>
        </p:nvSpPr>
        <p:spPr>
          <a:xfrm>
            <a:off x="6553200" y="6245225"/>
            <a:ext cx="2286000" cy="476250"/>
          </a:xfrm>
        </p:spPr>
        <p:txBody>
          <a:bodyPr/>
          <a:lstStyle>
            <a:lvl1pPr>
              <a:defRPr/>
            </a:lvl1pPr>
          </a:lstStyle>
          <a:p>
            <a:fld id="{69AE5DC1-57FB-49F4-AEA1-48A4945E0BE8}" type="slidenum">
              <a:rPr lang="es-ES"/>
              <a:pPr/>
              <a:t>‹Nº›</a:t>
            </a:fld>
            <a:endParaRPr lang="es-ES"/>
          </a:p>
        </p:txBody>
      </p:sp>
    </p:spTree>
    <p:extLst>
      <p:ext uri="{BB962C8B-B14F-4D97-AF65-F5344CB8AC3E}">
        <p14:creationId xmlns:p14="http://schemas.microsoft.com/office/powerpoint/2010/main" val="500457682"/>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sldLayout>
</file>

<file path=ppt/slideLayouts/slideLayout28.xml><?xml version="1.0" encoding="utf-8"?>
<p:sldLayout xmlns:a="http://schemas.openxmlformats.org/drawingml/2006/main" xmlns:r="http://schemas.openxmlformats.org/officeDocument/2006/relationships" xmlns:p="http://schemas.openxmlformats.org/presentationml/2006/main" type="txAndClipArt">
  <p:cSld name="Título y texto e imágenes prediseñadas">
    <p:spTree>
      <p:nvGrpSpPr>
        <p:cNvPr id="1" name=""/>
        <p:cNvGrpSpPr/>
        <p:nvPr/>
      </p:nvGrpSpPr>
      <p:grpSpPr>
        <a:xfrm>
          <a:off x="0" y="0"/>
          <a:ext cx="0" cy="0"/>
          <a:chOff x="0" y="0"/>
          <a:chExt cx="0" cy="0"/>
        </a:xfrm>
      </p:grpSpPr>
      <p:sp>
        <p:nvSpPr>
          <p:cNvPr id="2" name="1 Título"/>
          <p:cNvSpPr>
            <a:spLocks noGrp="1"/>
          </p:cNvSpPr>
          <p:nvPr>
            <p:ph type="title"/>
          </p:nvPr>
        </p:nvSpPr>
        <p:spPr>
          <a:xfrm>
            <a:off x="301625" y="228600"/>
            <a:ext cx="8510588" cy="1325563"/>
          </a:xfrm>
        </p:spPr>
        <p:txBody>
          <a:bodyPr/>
          <a:lstStyle/>
          <a:p>
            <a:r>
              <a:rPr lang="es-ES"/>
              <a:t>Haga clic para modificar el estilo de título del patrón</a:t>
            </a:r>
            <a:endParaRPr lang="es-CL"/>
          </a:p>
        </p:txBody>
      </p:sp>
      <p:sp>
        <p:nvSpPr>
          <p:cNvPr id="3" name="2 Marcador de texto"/>
          <p:cNvSpPr>
            <a:spLocks noGrp="1"/>
          </p:cNvSpPr>
          <p:nvPr>
            <p:ph type="body" sz="half" idx="1"/>
          </p:nvPr>
        </p:nvSpPr>
        <p:spPr>
          <a:xfrm>
            <a:off x="301625" y="1676400"/>
            <a:ext cx="4194175" cy="4422775"/>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L"/>
          </a:p>
        </p:txBody>
      </p:sp>
      <p:sp>
        <p:nvSpPr>
          <p:cNvPr id="4" name="3 Marcador de imágenes prediseñadas"/>
          <p:cNvSpPr>
            <a:spLocks noGrp="1"/>
          </p:cNvSpPr>
          <p:nvPr>
            <p:ph type="clipArt" sz="half" idx="2"/>
          </p:nvPr>
        </p:nvSpPr>
        <p:spPr>
          <a:xfrm>
            <a:off x="4648200" y="1676400"/>
            <a:ext cx="4194175" cy="4422775"/>
          </a:xfrm>
        </p:spPr>
        <p:txBody>
          <a:bodyPr/>
          <a:lstStyle/>
          <a:p>
            <a:endParaRPr lang="es-CL"/>
          </a:p>
        </p:txBody>
      </p:sp>
      <p:sp>
        <p:nvSpPr>
          <p:cNvPr id="5" name="4 Marcador de fecha"/>
          <p:cNvSpPr>
            <a:spLocks noGrp="1"/>
          </p:cNvSpPr>
          <p:nvPr>
            <p:ph type="dt" sz="half" idx="10"/>
          </p:nvPr>
        </p:nvSpPr>
        <p:spPr>
          <a:xfrm>
            <a:off x="304800" y="6245225"/>
            <a:ext cx="2286000" cy="476250"/>
          </a:xfrm>
        </p:spPr>
        <p:txBody>
          <a:bodyPr/>
          <a:lstStyle>
            <a:lvl1pPr>
              <a:defRPr/>
            </a:lvl1pPr>
          </a:lstStyle>
          <a:p>
            <a:endParaRPr lang="es-ES"/>
          </a:p>
        </p:txBody>
      </p:sp>
      <p:sp>
        <p:nvSpPr>
          <p:cNvPr id="6" name="5 Marcador de pie de página"/>
          <p:cNvSpPr>
            <a:spLocks noGrp="1"/>
          </p:cNvSpPr>
          <p:nvPr>
            <p:ph type="ftr" sz="quarter" idx="11"/>
          </p:nvPr>
        </p:nvSpPr>
        <p:spPr>
          <a:xfrm>
            <a:off x="3124200" y="6245225"/>
            <a:ext cx="2895600" cy="476250"/>
          </a:xfrm>
        </p:spPr>
        <p:txBody>
          <a:bodyPr/>
          <a:lstStyle>
            <a:lvl1pPr>
              <a:defRPr/>
            </a:lvl1pPr>
          </a:lstStyle>
          <a:p>
            <a:endParaRPr lang="es-ES"/>
          </a:p>
        </p:txBody>
      </p:sp>
      <p:sp>
        <p:nvSpPr>
          <p:cNvPr id="7" name="6 Marcador de número de diapositiva"/>
          <p:cNvSpPr>
            <a:spLocks noGrp="1"/>
          </p:cNvSpPr>
          <p:nvPr>
            <p:ph type="sldNum" sz="quarter" idx="12"/>
          </p:nvPr>
        </p:nvSpPr>
        <p:spPr>
          <a:xfrm>
            <a:off x="6553200" y="6245225"/>
            <a:ext cx="2286000" cy="476250"/>
          </a:xfrm>
        </p:spPr>
        <p:txBody>
          <a:bodyPr/>
          <a:lstStyle>
            <a:lvl1pPr>
              <a:defRPr/>
            </a:lvl1pPr>
          </a:lstStyle>
          <a:p>
            <a:fld id="{933C027A-74B0-458A-81E4-34744498309A}" type="slidenum">
              <a:rPr lang="es-ES"/>
              <a:pPr/>
              <a:t>‹Nº›</a:t>
            </a:fld>
            <a:endParaRPr lang="es-ES"/>
          </a:p>
        </p:txBody>
      </p:sp>
    </p:spTree>
    <p:extLst>
      <p:ext uri="{BB962C8B-B14F-4D97-AF65-F5344CB8AC3E}">
        <p14:creationId xmlns:p14="http://schemas.microsoft.com/office/powerpoint/2010/main" val="647328543"/>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1_Title and Content">
    <p:bg>
      <p:bgPr>
        <a:blipFill dpi="0" rotWithShape="0">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1"/>
                </a:solidFill>
              </a:defRPr>
            </a:lvl1pPr>
          </a:lstStyle>
          <a:p>
            <a:r>
              <a:rPr lang="es-ES"/>
              <a:t>Haga clic para modificar el estilo de título del patrón</a:t>
            </a:r>
            <a:endParaRPr lang="en-US" dirty="0"/>
          </a:p>
        </p:txBody>
      </p:sp>
      <p:sp>
        <p:nvSpPr>
          <p:cNvPr id="3" name="Content Placeholder 2"/>
          <p:cNvSpPr>
            <a:spLocks noGrp="1"/>
          </p:cNvSpPr>
          <p:nvPr>
            <p:ph idx="1"/>
          </p:nvPr>
        </p:nvSpPr>
        <p:spPr/>
        <p:txBody>
          <a:bodyPr/>
          <a:lstStyle>
            <a:lvl1pPr>
              <a:defRPr sz="2800" i="1">
                <a:solidFill>
                  <a:schemeClr val="tx1"/>
                </a:solidFill>
                <a:latin typeface="+mn-lt"/>
              </a:defRPr>
            </a:lvl1pPr>
            <a:lvl2pPr>
              <a:defRPr i="1">
                <a:solidFill>
                  <a:schemeClr val="tx1"/>
                </a:solidFill>
                <a:latin typeface="+mn-lt"/>
              </a:defRPr>
            </a:lvl2pPr>
            <a:lvl3pPr>
              <a:defRPr i="1">
                <a:solidFill>
                  <a:schemeClr val="tx1"/>
                </a:solidFill>
                <a:latin typeface="+mn-lt"/>
              </a:defRPr>
            </a:lvl3pPr>
            <a:lvl4pPr>
              <a:defRPr i="1">
                <a:solidFill>
                  <a:schemeClr val="tx1"/>
                </a:solidFill>
                <a:latin typeface="+mn-lt"/>
              </a:defRPr>
            </a:lvl4pPr>
            <a:lvl5pPr>
              <a:defRPr i="1">
                <a:solidFill>
                  <a:schemeClr val="tx1"/>
                </a:solidFill>
                <a:latin typeface="+mn-lt"/>
              </a:defRPr>
            </a:lvl5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Tree>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Encabezado de sección">
    <p:bg>
      <p:bgPr>
        <a:blipFill dpi="0" rotWithShape="0">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85800" y="1728787"/>
            <a:ext cx="6858000" cy="1362075"/>
          </a:xfrm>
        </p:spPr>
        <p:txBody>
          <a:bodyPr anchor="t"/>
          <a:lstStyle>
            <a:lvl1pPr algn="l">
              <a:defRPr sz="4000" b="1" cap="all"/>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685800" y="228600"/>
            <a:ext cx="68580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s-ES"/>
              <a:t>Haga clic para modificar el estilo de texto del patrón</a:t>
            </a:r>
          </a:p>
        </p:txBody>
      </p:sp>
    </p:spTree>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a:p>
        </p:txBody>
      </p:sp>
      <p:sp>
        <p:nvSpPr>
          <p:cNvPr id="3" name="Content Placeholder 2"/>
          <p:cNvSpPr>
            <a:spLocks noGrp="1"/>
          </p:cNvSpPr>
          <p:nvPr>
            <p:ph sz="half" idx="1"/>
          </p:nvPr>
        </p:nvSpPr>
        <p:spPr>
          <a:xfrm>
            <a:off x="457200" y="1676400"/>
            <a:ext cx="3505200" cy="4267200"/>
          </a:xfrm>
        </p:spPr>
        <p:txBody>
          <a:bodyPr/>
          <a:lstStyle>
            <a:lvl1pPr>
              <a:defRPr sz="2800" i="1">
                <a:solidFill>
                  <a:schemeClr val="accent4">
                    <a:lumMod val="75000"/>
                  </a:schemeClr>
                </a:solidFill>
                <a:latin typeface="+mn-lt"/>
              </a:defRPr>
            </a:lvl1pPr>
            <a:lvl2pPr>
              <a:defRPr sz="2400" i="1">
                <a:solidFill>
                  <a:schemeClr val="accent4">
                    <a:lumMod val="75000"/>
                  </a:schemeClr>
                </a:solidFill>
                <a:latin typeface="+mn-lt"/>
              </a:defRPr>
            </a:lvl2pPr>
            <a:lvl3pPr>
              <a:defRPr sz="2000" i="1">
                <a:solidFill>
                  <a:schemeClr val="accent4">
                    <a:lumMod val="75000"/>
                  </a:schemeClr>
                </a:solidFill>
                <a:latin typeface="+mn-lt"/>
              </a:defRPr>
            </a:lvl3pPr>
            <a:lvl4pPr>
              <a:defRPr sz="1800" i="1">
                <a:solidFill>
                  <a:schemeClr val="accent4">
                    <a:lumMod val="75000"/>
                  </a:schemeClr>
                </a:solidFill>
                <a:latin typeface="+mn-lt"/>
              </a:defRPr>
            </a:lvl4pPr>
            <a:lvl5pPr>
              <a:defRPr sz="1800" i="1">
                <a:solidFill>
                  <a:schemeClr val="accent4">
                    <a:lumMod val="75000"/>
                  </a:schemeClr>
                </a:solidFill>
                <a:latin typeface="+mn-lt"/>
              </a:defRPr>
            </a:lvl5pPr>
            <a:lvl6pPr>
              <a:defRPr sz="1800"/>
            </a:lvl6pPr>
            <a:lvl7pPr>
              <a:defRPr sz="1800"/>
            </a:lvl7pPr>
            <a:lvl8pPr>
              <a:defRPr sz="1800"/>
            </a:lvl8pPr>
            <a:lvl9pPr>
              <a:defRPr sz="18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Content Placeholder 3"/>
          <p:cNvSpPr>
            <a:spLocks noGrp="1"/>
          </p:cNvSpPr>
          <p:nvPr>
            <p:ph sz="half" idx="2"/>
          </p:nvPr>
        </p:nvSpPr>
        <p:spPr>
          <a:xfrm>
            <a:off x="4191000" y="1676400"/>
            <a:ext cx="3429000" cy="4267200"/>
          </a:xfrm>
        </p:spPr>
        <p:txBody>
          <a:bodyPr/>
          <a:lstStyle>
            <a:lvl1pPr>
              <a:defRPr sz="2800" i="1">
                <a:solidFill>
                  <a:schemeClr val="accent4">
                    <a:lumMod val="75000"/>
                  </a:schemeClr>
                </a:solidFill>
                <a:latin typeface="+mn-lt"/>
              </a:defRPr>
            </a:lvl1pPr>
            <a:lvl2pPr>
              <a:defRPr sz="2400" i="1">
                <a:solidFill>
                  <a:schemeClr val="accent4">
                    <a:lumMod val="75000"/>
                  </a:schemeClr>
                </a:solidFill>
                <a:latin typeface="+mn-lt"/>
              </a:defRPr>
            </a:lvl2pPr>
            <a:lvl3pPr>
              <a:defRPr sz="2000" i="1">
                <a:solidFill>
                  <a:schemeClr val="accent4">
                    <a:lumMod val="75000"/>
                  </a:schemeClr>
                </a:solidFill>
                <a:latin typeface="+mn-lt"/>
              </a:defRPr>
            </a:lvl3pPr>
            <a:lvl4pPr>
              <a:defRPr sz="1800" i="1">
                <a:solidFill>
                  <a:schemeClr val="accent4">
                    <a:lumMod val="75000"/>
                  </a:schemeClr>
                </a:solidFill>
                <a:latin typeface="+mn-lt"/>
              </a:defRPr>
            </a:lvl4pPr>
            <a:lvl5pPr>
              <a:defRPr sz="1800" i="1">
                <a:solidFill>
                  <a:schemeClr val="accent4">
                    <a:lumMod val="75000"/>
                  </a:schemeClr>
                </a:solidFill>
                <a:latin typeface="+mn-lt"/>
              </a:defRPr>
            </a:lvl5pPr>
            <a:lvl6pPr>
              <a:defRPr sz="1800"/>
            </a:lvl6pPr>
            <a:lvl7pPr>
              <a:defRPr sz="1800"/>
            </a:lvl7pPr>
            <a:lvl8pPr>
              <a:defRPr sz="1800"/>
            </a:lvl8pPr>
            <a:lvl9pPr>
              <a:defRPr sz="18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Tree>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086600" cy="1143000"/>
          </a:xfrm>
        </p:spPr>
        <p:txBody>
          <a:bodyPr/>
          <a:lstStyle>
            <a:lvl1pPr>
              <a:defRPr/>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457200" y="1535113"/>
            <a:ext cx="342900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4" name="Content Placeholder 3"/>
          <p:cNvSpPr>
            <a:spLocks noGrp="1"/>
          </p:cNvSpPr>
          <p:nvPr>
            <p:ph sz="half" idx="2"/>
          </p:nvPr>
        </p:nvSpPr>
        <p:spPr>
          <a:xfrm>
            <a:off x="457200" y="2174875"/>
            <a:ext cx="3429000" cy="3951288"/>
          </a:xfrm>
        </p:spPr>
        <p:txBody>
          <a:bodyPr/>
          <a:lstStyle>
            <a:lvl1pPr>
              <a:defRPr sz="2400" i="1">
                <a:solidFill>
                  <a:schemeClr val="accent4">
                    <a:lumMod val="75000"/>
                  </a:schemeClr>
                </a:solidFill>
                <a:latin typeface="+mn-lt"/>
              </a:defRPr>
            </a:lvl1pPr>
            <a:lvl2pPr>
              <a:defRPr sz="2000" i="1">
                <a:solidFill>
                  <a:schemeClr val="accent4">
                    <a:lumMod val="75000"/>
                  </a:schemeClr>
                </a:solidFill>
                <a:latin typeface="+mn-lt"/>
              </a:defRPr>
            </a:lvl2pPr>
            <a:lvl3pPr>
              <a:defRPr sz="1800" i="1">
                <a:solidFill>
                  <a:schemeClr val="accent4">
                    <a:lumMod val="75000"/>
                  </a:schemeClr>
                </a:solidFill>
                <a:latin typeface="+mn-lt"/>
              </a:defRPr>
            </a:lvl3pPr>
            <a:lvl4pPr>
              <a:defRPr sz="1600" i="1">
                <a:solidFill>
                  <a:schemeClr val="accent4">
                    <a:lumMod val="75000"/>
                  </a:schemeClr>
                </a:solidFill>
                <a:latin typeface="+mn-lt"/>
              </a:defRPr>
            </a:lvl4pPr>
            <a:lvl5pPr>
              <a:defRPr sz="1600" i="1">
                <a:solidFill>
                  <a:schemeClr val="accent4">
                    <a:lumMod val="75000"/>
                  </a:schemeClr>
                </a:solidFill>
                <a:latin typeface="+mn-lt"/>
              </a:defRPr>
            </a:lvl5pPr>
            <a:lvl6pPr>
              <a:defRPr sz="1600"/>
            </a:lvl6pPr>
            <a:lvl7pPr>
              <a:defRPr sz="1600"/>
            </a:lvl7pPr>
            <a:lvl8pPr>
              <a:defRPr sz="1600"/>
            </a:lvl8pPr>
            <a:lvl9pPr>
              <a:defRPr sz="16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Text Placeholder 4"/>
          <p:cNvSpPr>
            <a:spLocks noGrp="1"/>
          </p:cNvSpPr>
          <p:nvPr>
            <p:ph type="body" sz="quarter" idx="3"/>
          </p:nvPr>
        </p:nvSpPr>
        <p:spPr>
          <a:xfrm>
            <a:off x="4191000" y="1564524"/>
            <a:ext cx="335280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6" name="Content Placeholder 5"/>
          <p:cNvSpPr>
            <a:spLocks noGrp="1"/>
          </p:cNvSpPr>
          <p:nvPr>
            <p:ph sz="quarter" idx="4"/>
          </p:nvPr>
        </p:nvSpPr>
        <p:spPr>
          <a:xfrm>
            <a:off x="4191000" y="2204286"/>
            <a:ext cx="3352800" cy="3951288"/>
          </a:xfrm>
        </p:spPr>
        <p:txBody>
          <a:bodyPr/>
          <a:lstStyle>
            <a:lvl1pPr>
              <a:defRPr sz="2400" i="1">
                <a:solidFill>
                  <a:schemeClr val="accent4">
                    <a:lumMod val="75000"/>
                  </a:schemeClr>
                </a:solidFill>
                <a:latin typeface="+mn-lt"/>
              </a:defRPr>
            </a:lvl1pPr>
            <a:lvl2pPr>
              <a:defRPr sz="2000" i="1">
                <a:solidFill>
                  <a:schemeClr val="accent4">
                    <a:lumMod val="75000"/>
                  </a:schemeClr>
                </a:solidFill>
                <a:latin typeface="+mn-lt"/>
              </a:defRPr>
            </a:lvl2pPr>
            <a:lvl3pPr>
              <a:defRPr sz="1800" i="1">
                <a:solidFill>
                  <a:schemeClr val="accent4">
                    <a:lumMod val="75000"/>
                  </a:schemeClr>
                </a:solidFill>
                <a:latin typeface="+mn-lt"/>
              </a:defRPr>
            </a:lvl3pPr>
            <a:lvl4pPr>
              <a:defRPr sz="1600" i="1">
                <a:solidFill>
                  <a:schemeClr val="accent4">
                    <a:lumMod val="75000"/>
                  </a:schemeClr>
                </a:solidFill>
                <a:latin typeface="+mn-lt"/>
              </a:defRPr>
            </a:lvl4pPr>
            <a:lvl5pPr>
              <a:defRPr sz="1600" i="1">
                <a:solidFill>
                  <a:schemeClr val="accent4">
                    <a:lumMod val="75000"/>
                  </a:schemeClr>
                </a:solidFill>
                <a:latin typeface="+mn-lt"/>
              </a:defRPr>
            </a:lvl5pPr>
            <a:lvl6pPr>
              <a:defRPr sz="1600"/>
            </a:lvl6pPr>
            <a:lvl7pPr>
              <a:defRPr sz="1600"/>
            </a:lvl7pPr>
            <a:lvl8pPr>
              <a:defRPr sz="1600"/>
            </a:lvl8pPr>
            <a:lvl9pPr>
              <a:defRPr sz="16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Tree>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a:p>
        </p:txBody>
      </p:sp>
    </p:spTree>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s-ES"/>
              <a:t>Haga clic para modificar el estilo de título del patrón</a:t>
            </a:r>
            <a:endParaRPr lang="en-US"/>
          </a:p>
        </p:txBody>
      </p:sp>
      <p:sp>
        <p:nvSpPr>
          <p:cNvPr id="3" name="Content Placeholder 2"/>
          <p:cNvSpPr>
            <a:spLocks noGrp="1"/>
          </p:cNvSpPr>
          <p:nvPr>
            <p:ph idx="1"/>
          </p:nvPr>
        </p:nvSpPr>
        <p:spPr>
          <a:xfrm>
            <a:off x="3575050" y="273050"/>
            <a:ext cx="4044950" cy="5853113"/>
          </a:xfrm>
        </p:spPr>
        <p:txBody>
          <a:bodyPr/>
          <a:lstStyle>
            <a:lvl1pPr>
              <a:defRPr sz="3200" i="1">
                <a:solidFill>
                  <a:schemeClr val="accent4">
                    <a:lumMod val="75000"/>
                  </a:schemeClr>
                </a:solidFill>
                <a:latin typeface="+mn-lt"/>
              </a:defRPr>
            </a:lvl1pPr>
            <a:lvl2pPr>
              <a:defRPr sz="2800" i="1">
                <a:solidFill>
                  <a:schemeClr val="accent4">
                    <a:lumMod val="75000"/>
                  </a:schemeClr>
                </a:solidFill>
                <a:latin typeface="+mn-lt"/>
              </a:defRPr>
            </a:lvl2pPr>
            <a:lvl3pPr>
              <a:defRPr sz="2400" i="1">
                <a:solidFill>
                  <a:schemeClr val="accent4">
                    <a:lumMod val="75000"/>
                  </a:schemeClr>
                </a:solidFill>
                <a:latin typeface="+mn-lt"/>
              </a:defRPr>
            </a:lvl3pPr>
            <a:lvl4pPr>
              <a:defRPr sz="2000" i="1">
                <a:solidFill>
                  <a:schemeClr val="accent4">
                    <a:lumMod val="75000"/>
                  </a:schemeClr>
                </a:solidFill>
                <a:latin typeface="+mn-lt"/>
              </a:defRPr>
            </a:lvl4pPr>
            <a:lvl5pPr>
              <a:defRPr sz="2000" i="1">
                <a:solidFill>
                  <a:schemeClr val="accent4">
                    <a:lumMod val="75000"/>
                  </a:schemeClr>
                </a:solidFill>
                <a:latin typeface="+mn-lt"/>
              </a:defRPr>
            </a:lvl5pPr>
            <a:lvl6pPr>
              <a:defRPr sz="2000"/>
            </a:lvl6pPr>
            <a:lvl7pPr>
              <a:defRPr sz="2000"/>
            </a:lvl7pPr>
            <a:lvl8pPr>
              <a:defRPr sz="2000"/>
            </a:lvl8pPr>
            <a:lvl9pPr>
              <a:defRPr sz="20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Tree>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slideLayout" Target="../slideLayouts/slideLayout25.xml"/><Relationship Id="rId18" Type="http://schemas.openxmlformats.org/officeDocument/2006/relationships/image" Target="../media/image5.png"/><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17" Type="http://schemas.openxmlformats.org/officeDocument/2006/relationships/theme" Target="../theme/theme2.xml"/><Relationship Id="rId2" Type="http://schemas.openxmlformats.org/officeDocument/2006/relationships/slideLayout" Target="../slideLayouts/slideLayout14.xml"/><Relationship Id="rId16" Type="http://schemas.openxmlformats.org/officeDocument/2006/relationships/slideLayout" Target="../slideLayouts/slideLayout28.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5" Type="http://schemas.openxmlformats.org/officeDocument/2006/relationships/slideLayout" Target="../slideLayouts/slideLayout2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 Id="rId14" Type="http://schemas.openxmlformats.org/officeDocument/2006/relationships/slideLayout" Target="../slideLayouts/slideLayout26.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4"/>
          <a:srcRect/>
          <a:stretch>
            <a:fillRect/>
          </a:stretch>
        </a:blipFill>
        <a:effectLst/>
      </p:bgPr>
    </p:bg>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bwMode="auto">
          <a:xfrm>
            <a:off x="457200" y="381000"/>
            <a:ext cx="7086600" cy="9906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dirty="0"/>
              <a:t>Your Topic Goes Here</a:t>
            </a:r>
          </a:p>
        </p:txBody>
      </p:sp>
      <p:sp>
        <p:nvSpPr>
          <p:cNvPr id="10243" name="Rectangle 3"/>
          <p:cNvSpPr>
            <a:spLocks noGrp="1" noChangeArrowheads="1"/>
          </p:cNvSpPr>
          <p:nvPr>
            <p:ph type="body" idx="1"/>
          </p:nvPr>
        </p:nvSpPr>
        <p:spPr bwMode="auto">
          <a:xfrm>
            <a:off x="457200" y="1447800"/>
            <a:ext cx="7086600" cy="4495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dirty="0"/>
              <a:t>Your Subtopics Go Here</a:t>
            </a: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xStyles>
    <p:titleStyle>
      <a:lvl1pPr algn="l" rtl="0" eaLnBrk="1" fontAlgn="base" hangingPunct="1">
        <a:spcBef>
          <a:spcPct val="0"/>
        </a:spcBef>
        <a:spcAft>
          <a:spcPct val="0"/>
        </a:spcAft>
        <a:defRPr sz="3200" i="1">
          <a:solidFill>
            <a:schemeClr val="accent5">
              <a:lumMod val="75000"/>
            </a:schemeClr>
          </a:solidFill>
          <a:latin typeface="+mj-lt"/>
          <a:ea typeface="+mj-ea"/>
          <a:cs typeface="+mj-cs"/>
        </a:defRPr>
      </a:lvl1pPr>
      <a:lvl2pPr algn="l" rtl="0" eaLnBrk="1" fontAlgn="base" hangingPunct="1">
        <a:spcBef>
          <a:spcPct val="0"/>
        </a:spcBef>
        <a:spcAft>
          <a:spcPct val="0"/>
        </a:spcAft>
        <a:defRPr sz="3200" i="1">
          <a:solidFill>
            <a:srgbClr val="FF6600"/>
          </a:solidFill>
          <a:latin typeface="Times New Roman" pitchFamily="18" charset="0"/>
        </a:defRPr>
      </a:lvl2pPr>
      <a:lvl3pPr algn="l" rtl="0" eaLnBrk="1" fontAlgn="base" hangingPunct="1">
        <a:spcBef>
          <a:spcPct val="0"/>
        </a:spcBef>
        <a:spcAft>
          <a:spcPct val="0"/>
        </a:spcAft>
        <a:defRPr sz="3200" i="1">
          <a:solidFill>
            <a:srgbClr val="FF6600"/>
          </a:solidFill>
          <a:latin typeface="Times New Roman" pitchFamily="18" charset="0"/>
        </a:defRPr>
      </a:lvl3pPr>
      <a:lvl4pPr algn="l" rtl="0" eaLnBrk="1" fontAlgn="base" hangingPunct="1">
        <a:spcBef>
          <a:spcPct val="0"/>
        </a:spcBef>
        <a:spcAft>
          <a:spcPct val="0"/>
        </a:spcAft>
        <a:defRPr sz="3200" i="1">
          <a:solidFill>
            <a:srgbClr val="FF6600"/>
          </a:solidFill>
          <a:latin typeface="Times New Roman" pitchFamily="18" charset="0"/>
        </a:defRPr>
      </a:lvl4pPr>
      <a:lvl5pPr algn="l" rtl="0" eaLnBrk="1" fontAlgn="base" hangingPunct="1">
        <a:spcBef>
          <a:spcPct val="0"/>
        </a:spcBef>
        <a:spcAft>
          <a:spcPct val="0"/>
        </a:spcAft>
        <a:defRPr sz="3200" i="1">
          <a:solidFill>
            <a:srgbClr val="FF6600"/>
          </a:solidFill>
          <a:latin typeface="Times New Roman" pitchFamily="18" charset="0"/>
        </a:defRPr>
      </a:lvl5pPr>
      <a:lvl6pPr marL="457200" algn="l" rtl="0" eaLnBrk="1" fontAlgn="base" hangingPunct="1">
        <a:spcBef>
          <a:spcPct val="0"/>
        </a:spcBef>
        <a:spcAft>
          <a:spcPct val="0"/>
        </a:spcAft>
        <a:defRPr sz="3200" i="1">
          <a:solidFill>
            <a:srgbClr val="FF6600"/>
          </a:solidFill>
          <a:latin typeface="Times New Roman" pitchFamily="18" charset="0"/>
        </a:defRPr>
      </a:lvl6pPr>
      <a:lvl7pPr marL="914400" algn="l" rtl="0" eaLnBrk="1" fontAlgn="base" hangingPunct="1">
        <a:spcBef>
          <a:spcPct val="0"/>
        </a:spcBef>
        <a:spcAft>
          <a:spcPct val="0"/>
        </a:spcAft>
        <a:defRPr sz="3200" i="1">
          <a:solidFill>
            <a:srgbClr val="FF6600"/>
          </a:solidFill>
          <a:latin typeface="Times New Roman" pitchFamily="18" charset="0"/>
        </a:defRPr>
      </a:lvl7pPr>
      <a:lvl8pPr marL="1371600" algn="l" rtl="0" eaLnBrk="1" fontAlgn="base" hangingPunct="1">
        <a:spcBef>
          <a:spcPct val="0"/>
        </a:spcBef>
        <a:spcAft>
          <a:spcPct val="0"/>
        </a:spcAft>
        <a:defRPr sz="3200" i="1">
          <a:solidFill>
            <a:srgbClr val="FF6600"/>
          </a:solidFill>
          <a:latin typeface="Times New Roman" pitchFamily="18" charset="0"/>
        </a:defRPr>
      </a:lvl8pPr>
      <a:lvl9pPr marL="1828800" algn="l" rtl="0" eaLnBrk="1" fontAlgn="base" hangingPunct="1">
        <a:spcBef>
          <a:spcPct val="0"/>
        </a:spcBef>
        <a:spcAft>
          <a:spcPct val="0"/>
        </a:spcAft>
        <a:defRPr sz="3200" i="1">
          <a:solidFill>
            <a:srgbClr val="FF6600"/>
          </a:solidFill>
          <a:latin typeface="Times New Roman" pitchFamily="18" charset="0"/>
        </a:defRPr>
      </a:lvl9pPr>
    </p:titleStyle>
    <p:bodyStyle>
      <a:lvl1pPr marL="342900" indent="-342900" algn="l" rtl="0" eaLnBrk="1" fontAlgn="base" hangingPunct="1">
        <a:spcBef>
          <a:spcPct val="20000"/>
        </a:spcBef>
        <a:spcAft>
          <a:spcPct val="0"/>
        </a:spcAft>
        <a:buChar char="•"/>
        <a:defRPr sz="2000" i="1">
          <a:solidFill>
            <a:schemeClr val="accent4">
              <a:lumMod val="75000"/>
            </a:schemeClr>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Arial" charset="0"/>
        </a:defRPr>
      </a:lvl2pPr>
      <a:lvl3pPr marL="1143000" indent="-228600" algn="l" rtl="0" eaLnBrk="1" fontAlgn="base" hangingPunct="1">
        <a:spcBef>
          <a:spcPct val="20000"/>
        </a:spcBef>
        <a:spcAft>
          <a:spcPct val="0"/>
        </a:spcAft>
        <a:buChar char="•"/>
        <a:defRPr sz="2400">
          <a:solidFill>
            <a:schemeClr val="tx1"/>
          </a:solidFill>
          <a:latin typeface="Arial" charset="0"/>
        </a:defRPr>
      </a:lvl3pPr>
      <a:lvl4pPr marL="1600200" indent="-228600" algn="l" rtl="0" eaLnBrk="1" fontAlgn="base" hangingPunct="1">
        <a:spcBef>
          <a:spcPct val="20000"/>
        </a:spcBef>
        <a:spcAft>
          <a:spcPct val="0"/>
        </a:spcAft>
        <a:buChar char="–"/>
        <a:defRPr sz="2000">
          <a:solidFill>
            <a:schemeClr val="tx1"/>
          </a:solidFill>
          <a:latin typeface="Arial" charset="0"/>
        </a:defRPr>
      </a:lvl4pPr>
      <a:lvl5pPr marL="2057400" indent="-228600" algn="l" rtl="0" eaLnBrk="1" fontAlgn="base" hangingPunct="1">
        <a:spcBef>
          <a:spcPct val="20000"/>
        </a:spcBef>
        <a:spcAft>
          <a:spcPct val="0"/>
        </a:spcAft>
        <a:buChar char="»"/>
        <a:defRPr sz="2000">
          <a:solidFill>
            <a:schemeClr val="tx1"/>
          </a:solidFill>
          <a:latin typeface="Arial" charset="0"/>
        </a:defRPr>
      </a:lvl5pPr>
      <a:lvl6pPr marL="2514600" indent="-228600" algn="l" rtl="0" eaLnBrk="1" fontAlgn="base" hangingPunct="1">
        <a:spcBef>
          <a:spcPct val="20000"/>
        </a:spcBef>
        <a:spcAft>
          <a:spcPct val="0"/>
        </a:spcAft>
        <a:buChar char="»"/>
        <a:defRPr sz="2000">
          <a:solidFill>
            <a:schemeClr val="tx1"/>
          </a:solidFill>
          <a:latin typeface="Arial" charset="0"/>
        </a:defRPr>
      </a:lvl6pPr>
      <a:lvl7pPr marL="2971800" indent="-228600" algn="l" rtl="0" eaLnBrk="1" fontAlgn="base" hangingPunct="1">
        <a:spcBef>
          <a:spcPct val="20000"/>
        </a:spcBef>
        <a:spcAft>
          <a:spcPct val="0"/>
        </a:spcAft>
        <a:buChar char="»"/>
        <a:defRPr sz="2000">
          <a:solidFill>
            <a:schemeClr val="tx1"/>
          </a:solidFill>
          <a:latin typeface="Arial" charset="0"/>
        </a:defRPr>
      </a:lvl7pPr>
      <a:lvl8pPr marL="3429000" indent="-228600" algn="l" rtl="0" eaLnBrk="1" fontAlgn="base" hangingPunct="1">
        <a:spcBef>
          <a:spcPct val="20000"/>
        </a:spcBef>
        <a:spcAft>
          <a:spcPct val="0"/>
        </a:spcAft>
        <a:buChar char="»"/>
        <a:defRPr sz="2000">
          <a:solidFill>
            <a:schemeClr val="tx1"/>
          </a:solidFill>
          <a:latin typeface="Arial" charset="0"/>
        </a:defRPr>
      </a:lvl8pPr>
      <a:lvl9pPr marL="3886200" indent="-228600" algn="l" rtl="0" eaLnBrk="1" fontAlgn="base" hangingPunct="1">
        <a:spcBef>
          <a:spcPct val="20000"/>
        </a:spcBef>
        <a:spcAft>
          <a:spcPct val="0"/>
        </a:spcAft>
        <a:buChar char="»"/>
        <a:defRPr sz="2000">
          <a:solidFill>
            <a:schemeClr val="tx1"/>
          </a:solidFill>
          <a:latin typeface="Arial"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blipFill dpi="0" rotWithShape="1">
          <a:blip r:embed="rId18">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98909" y="304800"/>
            <a:ext cx="7543802" cy="1219200"/>
          </a:xfrm>
          <a:prstGeom prst="rect">
            <a:avLst/>
          </a:prstGeom>
        </p:spPr>
        <p:txBody>
          <a:bodyPr vert="horz" lIns="91440" tIns="45720" rIns="91440" bIns="45720" rtlCol="0" anchor="b">
            <a:normAutofit/>
          </a:bodyPr>
          <a:lstStyle/>
          <a:p>
            <a:r>
              <a:rPr lang="es-ES"/>
              <a:t>Haga clic para modificar el estilo de título del patrón</a:t>
            </a:r>
            <a:endParaRPr/>
          </a:p>
        </p:txBody>
      </p:sp>
      <p:sp>
        <p:nvSpPr>
          <p:cNvPr id="3" name="Text Placeholder 2"/>
          <p:cNvSpPr>
            <a:spLocks noGrp="1"/>
          </p:cNvSpPr>
          <p:nvPr>
            <p:ph type="body" idx="1"/>
          </p:nvPr>
        </p:nvSpPr>
        <p:spPr>
          <a:xfrm>
            <a:off x="798911" y="1752600"/>
            <a:ext cx="7543800" cy="4229100"/>
          </a:xfrm>
          <a:prstGeom prst="rect">
            <a:avLst/>
          </a:prstGeom>
        </p:spPr>
        <p:txBody>
          <a:bodyPr vert="horz" lIns="91440" tIns="45720" rIns="91440" bIns="45720" rtlCol="0">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a:p>
        </p:txBody>
      </p:sp>
      <p:sp>
        <p:nvSpPr>
          <p:cNvPr id="4" name="Date Placeholder 3"/>
          <p:cNvSpPr>
            <a:spLocks noGrp="1"/>
          </p:cNvSpPr>
          <p:nvPr>
            <p:ph type="dt" sz="half" idx="2"/>
          </p:nvPr>
        </p:nvSpPr>
        <p:spPr>
          <a:xfrm>
            <a:off x="6056708" y="6019801"/>
            <a:ext cx="1047195" cy="228600"/>
          </a:xfrm>
          <a:prstGeom prst="rect">
            <a:avLst/>
          </a:prstGeom>
        </p:spPr>
        <p:txBody>
          <a:bodyPr vert="horz" lIns="91440" tIns="45720" rIns="91440" bIns="45720" rtlCol="0" anchor="ctr"/>
          <a:lstStyle>
            <a:lvl1pPr algn="l">
              <a:defRPr sz="1000">
                <a:solidFill>
                  <a:schemeClr val="tx1"/>
                </a:solidFill>
              </a:defRPr>
            </a:lvl1pPr>
          </a:lstStyle>
          <a:p>
            <a:fld id="{4CF99945-0A15-4715-AB6C-F5E56CF20F70}" type="datetimeFigureOut">
              <a:rPr lang="en-US"/>
              <a:pPr/>
              <a:t>8/1/2021</a:t>
            </a:fld>
            <a:endParaRPr/>
          </a:p>
        </p:txBody>
      </p:sp>
      <p:sp>
        <p:nvSpPr>
          <p:cNvPr id="5" name="Footer Placeholder 4"/>
          <p:cNvSpPr>
            <a:spLocks noGrp="1"/>
          </p:cNvSpPr>
          <p:nvPr>
            <p:ph type="ftr" sz="quarter" idx="3"/>
          </p:nvPr>
        </p:nvSpPr>
        <p:spPr>
          <a:xfrm>
            <a:off x="1484710" y="6019801"/>
            <a:ext cx="4457700" cy="228600"/>
          </a:xfrm>
          <a:prstGeom prst="rect">
            <a:avLst/>
          </a:prstGeom>
        </p:spPr>
        <p:txBody>
          <a:bodyPr vert="horz" lIns="91440" tIns="45720" rIns="91440" bIns="45720" rtlCol="0" anchor="ctr"/>
          <a:lstStyle>
            <a:lvl1pPr algn="l">
              <a:defRPr sz="1000">
                <a:solidFill>
                  <a:schemeClr val="tx1"/>
                </a:solidFill>
              </a:defRPr>
            </a:lvl1pPr>
          </a:lstStyle>
          <a:p>
            <a:endParaRPr/>
          </a:p>
        </p:txBody>
      </p:sp>
      <p:sp>
        <p:nvSpPr>
          <p:cNvPr id="6" name="Slide Number Placeholder 5"/>
          <p:cNvSpPr>
            <a:spLocks noGrp="1"/>
          </p:cNvSpPr>
          <p:nvPr>
            <p:ph type="sldNum" sz="quarter" idx="4"/>
          </p:nvPr>
        </p:nvSpPr>
        <p:spPr>
          <a:xfrm>
            <a:off x="798910" y="6019801"/>
            <a:ext cx="571500" cy="228600"/>
          </a:xfrm>
          <a:prstGeom prst="rect">
            <a:avLst/>
          </a:prstGeom>
        </p:spPr>
        <p:txBody>
          <a:bodyPr vert="horz" lIns="91440" tIns="45720" rIns="91440" bIns="45720" rtlCol="0" anchor="ctr"/>
          <a:lstStyle>
            <a:lvl1pPr algn="l">
              <a:defRPr sz="1000">
                <a:solidFill>
                  <a:schemeClr val="tx1"/>
                </a:solidFill>
              </a:defRPr>
            </a:lvl1pPr>
          </a:lstStyle>
          <a:p>
            <a:fld id="{022B156B-59AE-415F-B24B-8756D48BB977}" type="slidenum">
              <a:rPr/>
              <a:pPr/>
              <a:t>‹Nº›</a:t>
            </a:fld>
            <a:endParaRPr/>
          </a:p>
        </p:txBody>
      </p:sp>
    </p:spTree>
    <p:extLst>
      <p:ext uri="{BB962C8B-B14F-4D97-AF65-F5344CB8AC3E}">
        <p14:creationId xmlns:p14="http://schemas.microsoft.com/office/powerpoint/2010/main" val="1300630424"/>
      </p:ext>
    </p:extLst>
  </p:cSld>
  <p:clrMap bg1="lt1" tx1="dk1" bg2="lt2" tx2="dk2" accent1="accent1" accent2="accent2" accent3="accent3" accent4="accent4" accent5="accent5" accent6="accent6" hlink="hlink" folHlink="folHlink"/>
  <p:sldLayoutIdLst>
    <p:sldLayoutId id="2147483774" r:id="rId1"/>
    <p:sldLayoutId id="2147483775" r:id="rId2"/>
    <p:sldLayoutId id="2147483776" r:id="rId3"/>
    <p:sldLayoutId id="2147483777" r:id="rId4"/>
    <p:sldLayoutId id="2147483778" r:id="rId5"/>
    <p:sldLayoutId id="2147483779" r:id="rId6"/>
    <p:sldLayoutId id="2147483780" r:id="rId7"/>
    <p:sldLayoutId id="2147483781" r:id="rId8"/>
    <p:sldLayoutId id="2147483782" r:id="rId9"/>
    <p:sldLayoutId id="2147483783" r:id="rId10"/>
    <p:sldLayoutId id="2147483784" r:id="rId11"/>
    <p:sldLayoutId id="2147483785" r:id="rId12"/>
    <p:sldLayoutId id="2147483786" r:id="rId13"/>
    <p:sldLayoutId id="2147483787" r:id="rId14"/>
    <p:sldLayoutId id="2147483788" r:id="rId15"/>
    <p:sldLayoutId id="2147483789" r:id="rId16"/>
  </p:sldLayoutIdLst>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xStyles>
    <p:titleStyle>
      <a:lvl1pPr algn="l" defTabSz="914400" rtl="0" eaLnBrk="1" latinLnBrk="0" hangingPunct="1">
        <a:lnSpc>
          <a:spcPct val="90000"/>
        </a:lnSpc>
        <a:spcBef>
          <a:spcPct val="0"/>
        </a:spcBef>
        <a:buNone/>
        <a:defRPr sz="3600" kern="1200">
          <a:solidFill>
            <a:schemeClr val="tx1">
              <a:lumMod val="50000"/>
            </a:schemeClr>
          </a:solidFill>
          <a:latin typeface="+mj-lt"/>
          <a:ea typeface="+mj-ea"/>
          <a:cs typeface="+mj-cs"/>
        </a:defRPr>
      </a:lvl1pPr>
    </p:titleStyle>
    <p:bodyStyle>
      <a:lvl1pPr marL="347472" indent="-347472" algn="l" defTabSz="914400" rtl="0" eaLnBrk="1" latinLnBrk="0" hangingPunct="1">
        <a:lnSpc>
          <a:spcPct val="100000"/>
        </a:lnSpc>
        <a:spcBef>
          <a:spcPts val="1800"/>
        </a:spcBef>
        <a:buFont typeface="Arial" panose="020B0604020202020204" pitchFamily="34" charset="0"/>
        <a:buChar char="•"/>
        <a:defRPr sz="2400" kern="1200">
          <a:solidFill>
            <a:schemeClr val="tx1"/>
          </a:solidFill>
          <a:latin typeface="+mn-lt"/>
          <a:ea typeface="+mn-ea"/>
          <a:cs typeface="+mn-cs"/>
        </a:defRPr>
      </a:lvl1pPr>
      <a:lvl2pPr marL="740664" indent="-283464" algn="l" defTabSz="914400" rtl="0" eaLnBrk="1" latinLnBrk="0" hangingPunct="1">
        <a:lnSpc>
          <a:spcPct val="100000"/>
        </a:lnSpc>
        <a:spcBef>
          <a:spcPts val="12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100000"/>
        </a:lnSpc>
        <a:spcBef>
          <a:spcPts val="8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100000"/>
        </a:lnSpc>
        <a:spcBef>
          <a:spcPts val="6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100000"/>
        </a:lnSpc>
        <a:spcBef>
          <a:spcPts val="6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6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6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600"/>
        </a:spcBef>
        <a:buFont typeface="Arial" panose="020B0604020202020204" pitchFamily="34" charset="0"/>
        <a:buChar char="•"/>
        <a:defRPr sz="1600" kern="1200" baseline="0">
          <a:solidFill>
            <a:schemeClr val="tx1"/>
          </a:solidFill>
          <a:latin typeface="+mn-lt"/>
          <a:ea typeface="+mn-ea"/>
          <a:cs typeface="+mn-cs"/>
        </a:defRPr>
      </a:lvl8pPr>
      <a:lvl9pPr marL="3886200" indent="-228600" algn="l" defTabSz="914400" rtl="0" eaLnBrk="1" latinLnBrk="0" hangingPunct="1">
        <a:lnSpc>
          <a:spcPct val="90000"/>
        </a:lnSpc>
        <a:spcBef>
          <a:spcPts val="600"/>
        </a:spcBef>
        <a:buFont typeface="Arial" panose="020B0604020202020204" pitchFamily="34" charset="0"/>
        <a:buChar char="•"/>
        <a:defRPr sz="1600" kern="1200" baseline="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xmlns="">
        <p15:guide id="1" pos="3840">
          <p15:clr>
            <a:srgbClr val="F26B43"/>
          </p15:clr>
        </p15:guide>
        <p15:guide id="2" orient="horz" pos="2160">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13.xml"/></Relationships>
</file>

<file path=ppt/slides/_rels/slide10.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14.png"/><Relationship Id="rId1" Type="http://schemas.openxmlformats.org/officeDocument/2006/relationships/slideLayout" Target="../slideLayouts/slideLayout27.xml"/></Relationships>
</file>

<file path=ppt/slides/_rels/slide11.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hyperlink" Target="http://www.waba.org.my/wbw/wbw05/2.jpg" TargetMode="External"/><Relationship Id="rId1" Type="http://schemas.openxmlformats.org/officeDocument/2006/relationships/slideLayout" Target="../slideLayouts/slideLayout28.xml"/></Relationships>
</file>

<file path=ppt/slides/_rels/slide12.xml.rels><?xml version="1.0" encoding="UTF-8" standalone="yes"?>
<Relationships xmlns="http://schemas.openxmlformats.org/package/2006/relationships"><Relationship Id="rId2" Type="http://schemas.openxmlformats.org/officeDocument/2006/relationships/image" Target="../media/image16.wmf"/><Relationship Id="rId1" Type="http://schemas.openxmlformats.org/officeDocument/2006/relationships/slideLayout" Target="../slideLayouts/slideLayout27.xml"/></Relationships>
</file>

<file path=ppt/slides/_rels/slide13.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8.xml"/></Relationships>
</file>

<file path=ppt/slides/_rels/slide14.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7.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8.xml"/></Relationships>
</file>

<file path=ppt/slides/_rels/slide18.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14.xml"/></Relationships>
</file>

<file path=ppt/slides/_rels/slide19.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0.xml.rels><?xml version="1.0" encoding="UTF-8" standalone="yes"?>
<Relationships xmlns="http://schemas.openxmlformats.org/package/2006/relationships"><Relationship Id="rId3" Type="http://schemas.microsoft.com/office/2007/relationships/hdphoto" Target="../media/hdphoto3.wdp"/><Relationship Id="rId2" Type="http://schemas.openxmlformats.org/officeDocument/2006/relationships/image" Target="../media/image22.jpeg"/><Relationship Id="rId1" Type="http://schemas.openxmlformats.org/officeDocument/2006/relationships/slideLayout" Target="../slideLayouts/slideLayout28.xml"/></Relationships>
</file>

<file path=ppt/slides/_rels/slide21.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27.xml"/></Relationships>
</file>

<file path=ppt/slides/_rels/slide22.xml.rels><?xml version="1.0" encoding="UTF-8" standalone="yes"?>
<Relationships xmlns="http://schemas.openxmlformats.org/package/2006/relationships"><Relationship Id="rId3" Type="http://schemas.microsoft.com/office/2007/relationships/hdphoto" Target="../media/hdphoto4.wdp"/><Relationship Id="rId2" Type="http://schemas.openxmlformats.org/officeDocument/2006/relationships/image" Target="../media/image24.jpeg"/><Relationship Id="rId1" Type="http://schemas.openxmlformats.org/officeDocument/2006/relationships/slideLayout" Target="../slideLayouts/slideLayout14.xml"/></Relationships>
</file>

<file path=ppt/slides/_rels/slide23.xml.rels><?xml version="1.0" encoding="UTF-8" standalone="yes"?>
<Relationships xmlns="http://schemas.openxmlformats.org/package/2006/relationships"><Relationship Id="rId3" Type="http://schemas.microsoft.com/office/2007/relationships/hdphoto" Target="../media/hdphoto5.wdp"/><Relationship Id="rId2" Type="http://schemas.openxmlformats.org/officeDocument/2006/relationships/image" Target="../media/image25.jpeg"/><Relationship Id="rId1" Type="http://schemas.openxmlformats.org/officeDocument/2006/relationships/slideLayout" Target="../slideLayouts/slideLayout27.xml"/><Relationship Id="rId4" Type="http://schemas.openxmlformats.org/officeDocument/2006/relationships/image" Target="../media/image26.jp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5.xml.rels><?xml version="1.0" encoding="UTF-8" standalone="yes"?>
<Relationships xmlns="http://schemas.openxmlformats.org/package/2006/relationships"><Relationship Id="rId3" Type="http://schemas.microsoft.com/office/2007/relationships/hdphoto" Target="../media/hdphoto6.wdp"/><Relationship Id="rId2" Type="http://schemas.openxmlformats.org/officeDocument/2006/relationships/image" Target="../media/image27.png"/><Relationship Id="rId1" Type="http://schemas.openxmlformats.org/officeDocument/2006/relationships/slideLayout" Target="../slideLayouts/slideLayout28.xml"/></Relationships>
</file>

<file path=ppt/slides/_rels/slide26.xml.rels><?xml version="1.0" encoding="UTF-8" standalone="yes"?>
<Relationships xmlns="http://schemas.openxmlformats.org/package/2006/relationships"><Relationship Id="rId3" Type="http://schemas.microsoft.com/office/2007/relationships/hdphoto" Target="../media/hdphoto7.wdp"/><Relationship Id="rId2" Type="http://schemas.openxmlformats.org/officeDocument/2006/relationships/image" Target="../media/image28.jpeg"/><Relationship Id="rId1" Type="http://schemas.openxmlformats.org/officeDocument/2006/relationships/slideLayout" Target="../slideLayouts/slideLayout2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8.xml.rels><?xml version="1.0" encoding="UTF-8" standalone="yes"?>
<Relationships xmlns="http://schemas.openxmlformats.org/package/2006/relationships"><Relationship Id="rId3" Type="http://schemas.microsoft.com/office/2007/relationships/hdphoto" Target="../media/hdphoto8.wdp"/><Relationship Id="rId2" Type="http://schemas.openxmlformats.org/officeDocument/2006/relationships/image" Target="../media/image29.jpeg"/><Relationship Id="rId1" Type="http://schemas.openxmlformats.org/officeDocument/2006/relationships/slideLayout" Target="../slideLayouts/slideLayout28.xml"/></Relationships>
</file>

<file path=ppt/slides/_rels/slide29.xml.rels><?xml version="1.0" encoding="UTF-8" standalone="yes"?>
<Relationships xmlns="http://schemas.openxmlformats.org/package/2006/relationships"><Relationship Id="rId3" Type="http://schemas.openxmlformats.org/officeDocument/2006/relationships/image" Target="../media/image31.jpg"/><Relationship Id="rId2" Type="http://schemas.openxmlformats.org/officeDocument/2006/relationships/image" Target="../media/image30.jpeg"/><Relationship Id="rId1" Type="http://schemas.openxmlformats.org/officeDocument/2006/relationships/slideLayout" Target="../slideLayouts/slideLayout2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0.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28.xml"/></Relationships>
</file>

<file path=ppt/slides/_rels/slide31.xml.rels><?xml version="1.0" encoding="UTF-8" standalone="yes"?>
<Relationships xmlns="http://schemas.openxmlformats.org/package/2006/relationships"><Relationship Id="rId3" Type="http://schemas.microsoft.com/office/2007/relationships/hdphoto" Target="../media/hdphoto9.wdp"/><Relationship Id="rId2" Type="http://schemas.openxmlformats.org/officeDocument/2006/relationships/image" Target="../media/image33.png"/><Relationship Id="rId1" Type="http://schemas.openxmlformats.org/officeDocument/2006/relationships/slideLayout" Target="../slideLayouts/slideLayout14.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33.xml.rels><?xml version="1.0" encoding="UTF-8" standalone="yes"?>
<Relationships xmlns="http://schemas.openxmlformats.org/package/2006/relationships"><Relationship Id="rId3" Type="http://schemas.microsoft.com/office/2007/relationships/hdphoto" Target="../media/hdphoto10.wdp"/><Relationship Id="rId2" Type="http://schemas.openxmlformats.org/officeDocument/2006/relationships/image" Target="../media/image34.jpeg"/><Relationship Id="rId1" Type="http://schemas.openxmlformats.org/officeDocument/2006/relationships/slideLayout" Target="../slideLayouts/slideLayout28.xml"/></Relationships>
</file>

<file path=ppt/slides/_rels/slide34.xml.rels><?xml version="1.0" encoding="UTF-8" standalone="yes"?>
<Relationships xmlns="http://schemas.openxmlformats.org/package/2006/relationships"><Relationship Id="rId3" Type="http://schemas.microsoft.com/office/2007/relationships/hdphoto" Target="../media/hdphoto11.wdp"/><Relationship Id="rId2" Type="http://schemas.openxmlformats.org/officeDocument/2006/relationships/image" Target="../media/image35.jpeg"/><Relationship Id="rId1" Type="http://schemas.openxmlformats.org/officeDocument/2006/relationships/slideLayout" Target="../slideLayouts/slideLayout28.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6.xml.rels><?xml version="1.0" encoding="UTF-8" standalone="yes"?>
<Relationships xmlns="http://schemas.openxmlformats.org/package/2006/relationships"><Relationship Id="rId3" Type="http://schemas.microsoft.com/office/2007/relationships/hdphoto" Target="../media/hdphoto12.wdp"/><Relationship Id="rId2" Type="http://schemas.openxmlformats.org/officeDocument/2006/relationships/image" Target="../media/image36.jpeg"/><Relationship Id="rId1" Type="http://schemas.openxmlformats.org/officeDocument/2006/relationships/slideLayout" Target="../slideLayouts/slideLayout18.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6.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image" Target="../media/image10.jpg"/><Relationship Id="rId1" Type="http://schemas.openxmlformats.org/officeDocument/2006/relationships/slideLayout" Target="../slideLayouts/slideLayout1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8.xml.rels><?xml version="1.0" encoding="UTF-8" standalone="yes"?>
<Relationships xmlns="http://schemas.openxmlformats.org/package/2006/relationships"><Relationship Id="rId2" Type="http://schemas.openxmlformats.org/officeDocument/2006/relationships/image" Target="../media/image12.wmf"/><Relationship Id="rId1" Type="http://schemas.openxmlformats.org/officeDocument/2006/relationships/slideLayout" Target="../slideLayouts/slideLayout14.xml"/></Relationships>
</file>

<file path=ppt/slides/_rels/slide9.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3.png"/><Relationship Id="rId1" Type="http://schemas.openxmlformats.org/officeDocument/2006/relationships/slideLayout" Target="../slideLayouts/slideLayout1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1259632" y="188640"/>
            <a:ext cx="6867054" cy="1828800"/>
          </a:xfrm>
        </p:spPr>
        <p:txBody>
          <a:bodyPr>
            <a:normAutofit fontScale="90000"/>
          </a:bodyPr>
          <a:lstStyle/>
          <a:p>
            <a:pPr algn="ctr"/>
            <a:r>
              <a:rPr lang="es-CL" dirty="0"/>
              <a:t>Sexualidad y métodos anticonceptivos.</a:t>
            </a:r>
          </a:p>
        </p:txBody>
      </p:sp>
      <p:sp>
        <p:nvSpPr>
          <p:cNvPr id="3" name="2 Subtítulo"/>
          <p:cNvSpPr>
            <a:spLocks noGrp="1"/>
          </p:cNvSpPr>
          <p:nvPr>
            <p:ph type="subTitle" idx="1"/>
          </p:nvPr>
        </p:nvSpPr>
        <p:spPr>
          <a:xfrm>
            <a:off x="2339752" y="2132856"/>
            <a:ext cx="6192688" cy="914400"/>
          </a:xfrm>
        </p:spPr>
        <p:txBody>
          <a:bodyPr>
            <a:noAutofit/>
          </a:bodyPr>
          <a:lstStyle/>
          <a:p>
            <a:pPr algn="just"/>
            <a:r>
              <a:rPr lang="es-CL" b="1" i="1" dirty="0">
                <a:solidFill>
                  <a:schemeClr val="tx2"/>
                </a:solidFill>
                <a:latin typeface="Candara" pitchFamily="34" charset="0"/>
              </a:rPr>
              <a:t>1-. Identificar y entender el uso de los métodos anticonceptivos.</a:t>
            </a:r>
          </a:p>
          <a:p>
            <a:pPr algn="just"/>
            <a:r>
              <a:rPr lang="es-CL" b="1" i="1" dirty="0">
                <a:solidFill>
                  <a:schemeClr val="tx2"/>
                </a:solidFill>
                <a:latin typeface="Candara" pitchFamily="34" charset="0"/>
              </a:rPr>
              <a:t>2-. Comprender que los métodos anticonceptivos deben ser utilizados con precaución y que sirven tanto para prevenir un </a:t>
            </a:r>
            <a:r>
              <a:rPr lang="es-CL" b="1" i="1" dirty="0" smtClean="0">
                <a:solidFill>
                  <a:schemeClr val="tx2"/>
                </a:solidFill>
                <a:latin typeface="Candara" pitchFamily="34" charset="0"/>
              </a:rPr>
              <a:t>embarazo, </a:t>
            </a:r>
            <a:r>
              <a:rPr lang="es-CL" b="1" i="1" dirty="0">
                <a:solidFill>
                  <a:schemeClr val="tx2"/>
                </a:solidFill>
                <a:latin typeface="Candara" pitchFamily="34" charset="0"/>
              </a:rPr>
              <a:t>como para las ITS.</a:t>
            </a:r>
          </a:p>
        </p:txBody>
      </p:sp>
      <p:pic>
        <p:nvPicPr>
          <p:cNvPr id="4" name="Picture 2" descr="F:\images4.jpg"/>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5796136" y="4539908"/>
            <a:ext cx="2963788" cy="22768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679438678"/>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7423" name="Rectangle 15"/>
          <p:cNvSpPr>
            <a:spLocks noGrp="1" noRot="1" noChangeArrowheads="1"/>
          </p:cNvSpPr>
          <p:nvPr>
            <p:ph type="title"/>
          </p:nvPr>
        </p:nvSpPr>
        <p:spPr>
          <a:xfrm>
            <a:off x="323850" y="188913"/>
            <a:ext cx="8510588" cy="647799"/>
          </a:xfrm>
        </p:spPr>
        <p:txBody>
          <a:bodyPr/>
          <a:lstStyle/>
          <a:p>
            <a:r>
              <a:rPr lang="es-MX" sz="3600" dirty="0">
                <a:solidFill>
                  <a:schemeClr val="tx1"/>
                </a:solidFill>
              </a:rPr>
              <a:t>MÉTODO DE BILLINGS</a:t>
            </a:r>
            <a:r>
              <a:rPr lang="es-MX" dirty="0"/>
              <a:t> </a:t>
            </a:r>
            <a:endParaRPr lang="es-ES" dirty="0"/>
          </a:p>
        </p:txBody>
      </p:sp>
      <p:sp>
        <p:nvSpPr>
          <p:cNvPr id="17425" name="Rectangle 17"/>
          <p:cNvSpPr>
            <a:spLocks noGrp="1" noRot="1" noChangeArrowheads="1"/>
          </p:cNvSpPr>
          <p:nvPr>
            <p:ph type="body" sz="half" idx="2"/>
          </p:nvPr>
        </p:nvSpPr>
        <p:spPr>
          <a:xfrm>
            <a:off x="3995936" y="1304415"/>
            <a:ext cx="4752529" cy="5589240"/>
          </a:xfrm>
        </p:spPr>
        <p:txBody>
          <a:bodyPr>
            <a:normAutofit/>
          </a:bodyPr>
          <a:lstStyle/>
          <a:p>
            <a:pPr algn="just"/>
            <a:r>
              <a:rPr lang="es-ES" sz="2600" i="1" dirty="0">
                <a:solidFill>
                  <a:schemeClr val="tx2"/>
                </a:solidFill>
                <a:latin typeface="Corbel" pitchFamily="34" charset="0"/>
              </a:rPr>
              <a:t>Es el reconocimiento y la correcta interpretación de los cambios en la cantidad y naturaleza del moco cervical, durante las diversas fases del ciclo. </a:t>
            </a:r>
          </a:p>
          <a:p>
            <a:pPr algn="just"/>
            <a:r>
              <a:rPr lang="es-ES" sz="2600" i="1" dirty="0">
                <a:solidFill>
                  <a:schemeClr val="tx2"/>
                </a:solidFill>
                <a:latin typeface="Corbel" pitchFamily="34" charset="0"/>
              </a:rPr>
              <a:t>Cuando la mujer está fértil, el moco es abundante y transparente.</a:t>
            </a:r>
          </a:p>
        </p:txBody>
      </p:sp>
      <p:pic>
        <p:nvPicPr>
          <p:cNvPr id="17427" name="Picture 19" descr="billings"/>
          <p:cNvPicPr>
            <a:picLocks noGrp="1" noChangeAspect="1" noChangeArrowheads="1"/>
          </p:cNvPicPr>
          <p:nvPr>
            <p:ph type="clipArt" sz="half" idx="1"/>
          </p:nvPr>
        </p:nvPicPr>
        <p:blipFill>
          <a:blip r:embed="rId2">
            <a:extLst>
              <a:ext uri="{BEBA8EAE-BF5A-486C-A8C5-ECC9F3942E4B}">
                <a14:imgProps xmlns:a14="http://schemas.microsoft.com/office/drawing/2010/main">
                  <a14:imgLayer r:embed="rId3">
                    <a14:imgEffect>
                      <a14:sharpenSoften amount="25000"/>
                    </a14:imgEffect>
                  </a14:imgLayer>
                </a14:imgProps>
              </a:ext>
              <a:ext uri="{28A0092B-C50C-407E-A947-70E740481C1C}">
                <a14:useLocalDpi xmlns:a14="http://schemas.microsoft.com/office/drawing/2010/main" val="0"/>
              </a:ext>
            </a:extLst>
          </a:blip>
          <a:srcRect/>
          <a:stretch>
            <a:fillRect/>
          </a:stretch>
        </p:blipFill>
        <p:spPr>
          <a:xfrm>
            <a:off x="0" y="1340073"/>
            <a:ext cx="4032250" cy="4321175"/>
          </a:xfrm>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81634750"/>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2" name="Rectangle 4"/>
          <p:cNvSpPr>
            <a:spLocks noGrp="1" noRot="1" noChangeArrowheads="1"/>
          </p:cNvSpPr>
          <p:nvPr>
            <p:ph type="title"/>
          </p:nvPr>
        </p:nvSpPr>
        <p:spPr>
          <a:xfrm>
            <a:off x="301625" y="0"/>
            <a:ext cx="8510588" cy="836712"/>
          </a:xfrm>
        </p:spPr>
        <p:txBody>
          <a:bodyPr>
            <a:normAutofit/>
          </a:bodyPr>
          <a:lstStyle/>
          <a:p>
            <a:r>
              <a:rPr lang="es-MX" sz="3600" dirty="0">
                <a:solidFill>
                  <a:schemeClr val="tx1"/>
                </a:solidFill>
              </a:rPr>
              <a:t>MÉTODO DE LACTANCIA MATERNA</a:t>
            </a:r>
            <a:r>
              <a:rPr lang="es-MX" dirty="0"/>
              <a:t> </a:t>
            </a:r>
            <a:endParaRPr lang="es-ES" dirty="0"/>
          </a:p>
        </p:txBody>
      </p:sp>
      <p:sp>
        <p:nvSpPr>
          <p:cNvPr id="53253" name="Rectangle 5"/>
          <p:cNvSpPr>
            <a:spLocks noGrp="1" noRot="1" noChangeArrowheads="1"/>
          </p:cNvSpPr>
          <p:nvPr>
            <p:ph type="body" sz="half" idx="1"/>
          </p:nvPr>
        </p:nvSpPr>
        <p:spPr>
          <a:xfrm>
            <a:off x="0" y="980728"/>
            <a:ext cx="5652120" cy="5877272"/>
          </a:xfrm>
        </p:spPr>
        <p:txBody>
          <a:bodyPr>
            <a:normAutofit/>
          </a:bodyPr>
          <a:lstStyle/>
          <a:p>
            <a:pPr algn="just">
              <a:lnSpc>
                <a:spcPct val="90000"/>
              </a:lnSpc>
            </a:pPr>
            <a:r>
              <a:rPr lang="es-MX" sz="2600" dirty="0">
                <a:solidFill>
                  <a:schemeClr val="tx2"/>
                </a:solidFill>
                <a:effectLst/>
                <a:latin typeface="Corbel" pitchFamily="34" charset="0"/>
                <a:ea typeface="Tahoma" pitchFamily="34" charset="0"/>
                <a:cs typeface="Tahoma" pitchFamily="34" charset="0"/>
              </a:rPr>
              <a:t>El método de la amenorrea de la lactancia (MELA) es el uso de la lactancia como método anticonceptivo. Este se basa en el efecto fisiológico de amamantar para suprimir la ovulación. Con el fin de utilizar la lactancia como método anticonceptivo eficaz, se requiere que la madre alimente a su bebé sólo leche materna o, que por lo menos, amamante en casi todas comidas. Además, el bebé debe tener menos de seis meses de edad y la madre esté en amenorrea. </a:t>
            </a:r>
            <a:endParaRPr lang="es-ES" sz="2600" dirty="0">
              <a:solidFill>
                <a:schemeClr val="tx2"/>
              </a:solidFill>
              <a:effectLst/>
              <a:latin typeface="Corbel" pitchFamily="34" charset="0"/>
              <a:ea typeface="Tahoma" pitchFamily="34" charset="0"/>
              <a:cs typeface="Tahoma" pitchFamily="34" charset="0"/>
            </a:endParaRPr>
          </a:p>
          <a:p>
            <a:pPr algn="just">
              <a:lnSpc>
                <a:spcPct val="90000"/>
              </a:lnSpc>
            </a:pPr>
            <a:endParaRPr lang="es-ES" sz="2500" dirty="0">
              <a:solidFill>
                <a:schemeClr val="tx2"/>
              </a:solidFill>
              <a:effectLst/>
              <a:latin typeface="Corbel" pitchFamily="34" charset="0"/>
            </a:endParaRPr>
          </a:p>
          <a:p>
            <a:pPr algn="just">
              <a:lnSpc>
                <a:spcPct val="90000"/>
              </a:lnSpc>
            </a:pPr>
            <a:endParaRPr lang="es-ES" sz="2500" dirty="0">
              <a:solidFill>
                <a:schemeClr val="tx2"/>
              </a:solidFill>
              <a:latin typeface="Corbel" pitchFamily="34" charset="0"/>
            </a:endParaRPr>
          </a:p>
        </p:txBody>
      </p:sp>
      <p:pic>
        <p:nvPicPr>
          <p:cNvPr id="53255" name="Picture 7" descr="2">
            <a:hlinkClick r:id="rId2"/>
          </p:cNvPr>
          <p:cNvPicPr>
            <a:picLocks noGrp="1" noChangeAspect="1" noChangeArrowheads="1"/>
          </p:cNvPicPr>
          <p:nvPr>
            <p:ph sz="half" idx="2"/>
          </p:nvPr>
        </p:nvPicPr>
        <p:blipFill>
          <a:blip r:embed="rId3">
            <a:extLst>
              <a:ext uri="{28A0092B-C50C-407E-A947-70E740481C1C}">
                <a14:useLocalDpi xmlns:a14="http://schemas.microsoft.com/office/drawing/2010/main" val="0"/>
              </a:ext>
            </a:extLst>
          </a:blip>
          <a:srcRect/>
          <a:stretch>
            <a:fillRect/>
          </a:stretch>
        </p:blipFill>
        <p:spPr>
          <a:xfrm>
            <a:off x="6012160" y="1124744"/>
            <a:ext cx="3127325" cy="4110037"/>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extLst>
      <p:ext uri="{BB962C8B-B14F-4D97-AF65-F5344CB8AC3E}">
        <p14:creationId xmlns:p14="http://schemas.microsoft.com/office/powerpoint/2010/main" val="1066502827"/>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4" name="Rectangle 4"/>
          <p:cNvSpPr>
            <a:spLocks noGrp="1" noRot="1" noChangeArrowheads="1"/>
          </p:cNvSpPr>
          <p:nvPr>
            <p:ph type="title"/>
          </p:nvPr>
        </p:nvSpPr>
        <p:spPr>
          <a:xfrm>
            <a:off x="301625" y="0"/>
            <a:ext cx="8510588" cy="836712"/>
          </a:xfrm>
        </p:spPr>
        <p:txBody>
          <a:bodyPr/>
          <a:lstStyle/>
          <a:p>
            <a:r>
              <a:rPr lang="es-ES" sz="3600" dirty="0">
                <a:solidFill>
                  <a:schemeClr val="tx1"/>
                </a:solidFill>
              </a:rPr>
              <a:t>MÉTODO TEMPERATURA BASAL</a:t>
            </a:r>
          </a:p>
        </p:txBody>
      </p:sp>
      <p:sp>
        <p:nvSpPr>
          <p:cNvPr id="51206" name="Rectangle 6"/>
          <p:cNvSpPr>
            <a:spLocks noGrp="1" noRot="1" noChangeArrowheads="1"/>
          </p:cNvSpPr>
          <p:nvPr>
            <p:ph type="body" sz="half" idx="2"/>
          </p:nvPr>
        </p:nvSpPr>
        <p:spPr>
          <a:xfrm>
            <a:off x="2483768" y="908720"/>
            <a:ext cx="6358607" cy="5949280"/>
          </a:xfrm>
        </p:spPr>
        <p:txBody>
          <a:bodyPr>
            <a:noAutofit/>
          </a:bodyPr>
          <a:lstStyle/>
          <a:p>
            <a:pPr algn="just">
              <a:lnSpc>
                <a:spcPct val="80000"/>
              </a:lnSpc>
            </a:pPr>
            <a:r>
              <a:rPr lang="es-ES" sz="2800" b="1" dirty="0">
                <a:solidFill>
                  <a:schemeClr val="tx2"/>
                </a:solidFill>
                <a:latin typeface="Corbel" pitchFamily="34" charset="0"/>
                <a:ea typeface="Verdana" pitchFamily="34" charset="0"/>
                <a:cs typeface="Verdana" pitchFamily="34" charset="0"/>
              </a:rPr>
              <a:t>Depende de la identificación de un acontecimiento único: el aumento de la temperatura corporal basal (TB.) que se ha producido por la ovulación. La temperatura basal es la temperatura corporal en reposo absoluto. </a:t>
            </a:r>
          </a:p>
          <a:p>
            <a:pPr marL="0" indent="0" algn="just">
              <a:lnSpc>
                <a:spcPct val="80000"/>
              </a:lnSpc>
              <a:buNone/>
            </a:pPr>
            <a:r>
              <a:rPr lang="es-ES" sz="2800" dirty="0">
                <a:solidFill>
                  <a:schemeClr val="tx2"/>
                </a:solidFill>
                <a:latin typeface="Corbel" pitchFamily="34" charset="0"/>
                <a:ea typeface="Verdana" pitchFamily="34" charset="0"/>
                <a:cs typeface="Verdana" pitchFamily="34" charset="0"/>
              </a:rPr>
              <a:t>Cuando se produce la ovulación (salida de un óvulo del ovario), la temperatura basal de la mujer puede descender ligeramente. Esto es seguido de un aumento de la temperatura corporal que asciende entre cuatro (4) a seis (6) décimas de grados centígrados durante los siguientes dos o tres días</a:t>
            </a:r>
          </a:p>
        </p:txBody>
      </p:sp>
      <p:pic>
        <p:nvPicPr>
          <p:cNvPr id="51207" name="Picture 7" descr="MCj03589090000[1]"/>
          <p:cNvPicPr>
            <a:picLocks noGrp="1" noChangeAspect="1" noChangeArrowheads="1"/>
          </p:cNvPicPr>
          <p:nvPr>
            <p:ph type="clipArt" sz="half" idx="1"/>
          </p:nvPr>
        </p:nvPicPr>
        <p:blipFill>
          <a:blip r:embed="rId2" cstate="print">
            <a:extLst>
              <a:ext uri="{28A0092B-C50C-407E-A947-70E740481C1C}">
                <a14:useLocalDpi xmlns:a14="http://schemas.microsoft.com/office/drawing/2010/main" val="0"/>
              </a:ext>
            </a:extLst>
          </a:blip>
          <a:srcRect/>
          <a:stretch>
            <a:fillRect/>
          </a:stretch>
        </p:blipFill>
        <p:spPr>
          <a:xfrm>
            <a:off x="323529" y="1772816"/>
            <a:ext cx="1944216" cy="3960440"/>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1912779425"/>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23" name="Rectangle 7"/>
          <p:cNvSpPr>
            <a:spLocks noGrp="1" noRot="1" noChangeArrowheads="1"/>
          </p:cNvSpPr>
          <p:nvPr>
            <p:ph type="title"/>
          </p:nvPr>
        </p:nvSpPr>
        <p:spPr>
          <a:xfrm>
            <a:off x="301625" y="228600"/>
            <a:ext cx="8510588" cy="824136"/>
          </a:xfrm>
        </p:spPr>
        <p:txBody>
          <a:bodyPr/>
          <a:lstStyle/>
          <a:p>
            <a:r>
              <a:rPr lang="es-MX" sz="3600" dirty="0">
                <a:solidFill>
                  <a:schemeClr val="tx1"/>
                </a:solidFill>
              </a:rPr>
              <a:t>MÉTODO SINTOTÉRMICO</a:t>
            </a:r>
            <a:r>
              <a:rPr lang="es-MX" dirty="0"/>
              <a:t> </a:t>
            </a:r>
            <a:endParaRPr lang="es-ES" dirty="0"/>
          </a:p>
        </p:txBody>
      </p:sp>
      <p:sp>
        <p:nvSpPr>
          <p:cNvPr id="34824" name="Rectangle 8"/>
          <p:cNvSpPr>
            <a:spLocks noGrp="1" noRot="1" noChangeArrowheads="1"/>
          </p:cNvSpPr>
          <p:nvPr>
            <p:ph type="body" sz="half" idx="1"/>
          </p:nvPr>
        </p:nvSpPr>
        <p:spPr>
          <a:xfrm>
            <a:off x="301625" y="1700808"/>
            <a:ext cx="4774431" cy="4398367"/>
          </a:xfrm>
        </p:spPr>
        <p:txBody>
          <a:bodyPr>
            <a:normAutofit/>
          </a:bodyPr>
          <a:lstStyle/>
          <a:p>
            <a:pPr algn="ctr"/>
            <a:r>
              <a:rPr lang="es-ES" sz="3200" dirty="0">
                <a:solidFill>
                  <a:schemeClr val="tx2"/>
                </a:solidFill>
                <a:latin typeface="Corbel" pitchFamily="34" charset="0"/>
              </a:rPr>
              <a:t>Es la combinación de los métodos donde existe una indicación de la fase de ovulación, integrada el método de ritmo, </a:t>
            </a:r>
            <a:r>
              <a:rPr lang="es-ES" sz="3200" dirty="0" smtClean="0">
                <a:solidFill>
                  <a:schemeClr val="tx2"/>
                </a:solidFill>
                <a:latin typeface="Corbel" pitchFamily="34" charset="0"/>
              </a:rPr>
              <a:t>Billings </a:t>
            </a:r>
            <a:r>
              <a:rPr lang="es-ES" sz="3200" dirty="0">
                <a:solidFill>
                  <a:schemeClr val="tx2"/>
                </a:solidFill>
                <a:latin typeface="Corbel" pitchFamily="34" charset="0"/>
              </a:rPr>
              <a:t>y temperatura basal. </a:t>
            </a:r>
          </a:p>
        </p:txBody>
      </p:sp>
      <p:pic>
        <p:nvPicPr>
          <p:cNvPr id="34828" name="Picture 12" descr="CONFUNDIDO"/>
          <p:cNvPicPr>
            <a:picLocks noGrp="1" noChangeAspect="1" noChangeArrowheads="1"/>
          </p:cNvPicPr>
          <p:nvPr>
            <p:ph type="clipArt" sz="half" idx="2"/>
          </p:nvPr>
        </p:nvPicPr>
        <p:blipFill rotWithShape="1">
          <a:blip r:embed="rId2">
            <a:extLst>
              <a:ext uri="{28A0092B-C50C-407E-A947-70E740481C1C}">
                <a14:useLocalDpi xmlns:a14="http://schemas.microsoft.com/office/drawing/2010/main" val="0"/>
              </a:ext>
            </a:extLst>
          </a:blip>
          <a:srcRect l="22706"/>
          <a:stretch/>
        </p:blipFill>
        <p:spPr>
          <a:xfrm>
            <a:off x="5486399" y="1700213"/>
            <a:ext cx="3355975" cy="4033837"/>
          </a:xfrm>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81631471"/>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5" name="Rectangle 5"/>
          <p:cNvSpPr>
            <a:spLocks noChangeArrowheads="1"/>
          </p:cNvSpPr>
          <p:nvPr/>
        </p:nvSpPr>
        <p:spPr bwMode="auto">
          <a:xfrm>
            <a:off x="-4559300" y="241935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s-CL"/>
          </a:p>
        </p:txBody>
      </p:sp>
      <p:sp>
        <p:nvSpPr>
          <p:cNvPr id="35847" name="Rectangle 7"/>
          <p:cNvSpPr>
            <a:spLocks noGrp="1" noRot="1" noChangeArrowheads="1"/>
          </p:cNvSpPr>
          <p:nvPr>
            <p:ph type="title"/>
          </p:nvPr>
        </p:nvSpPr>
        <p:spPr>
          <a:xfrm>
            <a:off x="301625" y="0"/>
            <a:ext cx="8510588" cy="692696"/>
          </a:xfrm>
        </p:spPr>
        <p:txBody>
          <a:bodyPr>
            <a:normAutofit/>
          </a:bodyPr>
          <a:lstStyle/>
          <a:p>
            <a:r>
              <a:rPr lang="es-MX" sz="3600" dirty="0">
                <a:solidFill>
                  <a:schemeClr val="tx1"/>
                </a:solidFill>
              </a:rPr>
              <a:t>MÉTODO LAVADO VAGINAL</a:t>
            </a:r>
            <a:r>
              <a:rPr lang="es-ES" dirty="0"/>
              <a:t> </a:t>
            </a:r>
          </a:p>
        </p:txBody>
      </p:sp>
      <p:sp>
        <p:nvSpPr>
          <p:cNvPr id="35849" name="Rectangle 9"/>
          <p:cNvSpPr>
            <a:spLocks noGrp="1" noRot="1" noChangeArrowheads="1"/>
          </p:cNvSpPr>
          <p:nvPr>
            <p:ph type="body" sz="half" idx="2"/>
          </p:nvPr>
        </p:nvSpPr>
        <p:spPr>
          <a:xfrm>
            <a:off x="3347864" y="1052736"/>
            <a:ext cx="5494511" cy="5688632"/>
          </a:xfrm>
        </p:spPr>
        <p:txBody>
          <a:bodyPr>
            <a:normAutofit/>
          </a:bodyPr>
          <a:lstStyle/>
          <a:p>
            <a:pPr algn="just">
              <a:lnSpc>
                <a:spcPct val="90000"/>
              </a:lnSpc>
            </a:pPr>
            <a:r>
              <a:rPr lang="es-ES" sz="2800" dirty="0">
                <a:solidFill>
                  <a:schemeClr val="tx2"/>
                </a:solidFill>
                <a:latin typeface="Corbel" pitchFamily="34" charset="0"/>
                <a:ea typeface="Verdana" pitchFamily="34" charset="0"/>
                <a:cs typeface="Verdana" pitchFamily="34" charset="0"/>
              </a:rPr>
              <a:t>Ducha después de la relación sexual. </a:t>
            </a:r>
          </a:p>
          <a:p>
            <a:pPr algn="just">
              <a:lnSpc>
                <a:spcPct val="90000"/>
              </a:lnSpc>
            </a:pPr>
            <a:r>
              <a:rPr lang="es-ES" sz="2800" dirty="0">
                <a:solidFill>
                  <a:schemeClr val="tx2"/>
                </a:solidFill>
                <a:latin typeface="Corbel" pitchFamily="34" charset="0"/>
                <a:ea typeface="Verdana" pitchFamily="34" charset="0"/>
                <a:cs typeface="Verdana" pitchFamily="34" charset="0"/>
              </a:rPr>
              <a:t>Este método es </a:t>
            </a:r>
            <a:r>
              <a:rPr lang="es-ES" sz="2800" b="1" u="sng" dirty="0" smtClean="0">
                <a:solidFill>
                  <a:schemeClr val="tx2"/>
                </a:solidFill>
                <a:latin typeface="Corbel" pitchFamily="34" charset="0"/>
                <a:ea typeface="Verdana" pitchFamily="34" charset="0"/>
                <a:cs typeface="Verdana" pitchFamily="34" charset="0"/>
              </a:rPr>
              <a:t>ineficaz</a:t>
            </a:r>
            <a:r>
              <a:rPr lang="es-ES" sz="2800" dirty="0" smtClean="0">
                <a:solidFill>
                  <a:schemeClr val="tx2"/>
                </a:solidFill>
                <a:latin typeface="Corbel" pitchFamily="34" charset="0"/>
                <a:ea typeface="Verdana" pitchFamily="34" charset="0"/>
                <a:cs typeface="Verdana" pitchFamily="34" charset="0"/>
              </a:rPr>
              <a:t> </a:t>
            </a:r>
            <a:r>
              <a:rPr lang="es-ES" sz="2800" dirty="0">
                <a:solidFill>
                  <a:schemeClr val="tx2"/>
                </a:solidFill>
                <a:latin typeface="Corbel" pitchFamily="34" charset="0"/>
                <a:ea typeface="Verdana" pitchFamily="34" charset="0"/>
                <a:cs typeface="Verdana" pitchFamily="34" charset="0"/>
              </a:rPr>
              <a:t>porque el espermatozoide puede llegar más allá del cérvix dentro de los 90 segundos posteriores a la eyaculación.</a:t>
            </a:r>
          </a:p>
          <a:p>
            <a:pPr algn="just">
              <a:lnSpc>
                <a:spcPct val="90000"/>
              </a:lnSpc>
            </a:pPr>
            <a:r>
              <a:rPr lang="es-ES" sz="2800" dirty="0">
                <a:solidFill>
                  <a:schemeClr val="tx2"/>
                </a:solidFill>
                <a:latin typeface="Corbel" pitchFamily="34" charset="0"/>
                <a:ea typeface="Verdana" pitchFamily="34" charset="0"/>
                <a:cs typeface="Verdana" pitchFamily="34" charset="0"/>
              </a:rPr>
              <a:t>Se dice que es método de urgencia </a:t>
            </a:r>
          </a:p>
          <a:p>
            <a:pPr algn="just">
              <a:lnSpc>
                <a:spcPct val="90000"/>
              </a:lnSpc>
            </a:pPr>
            <a:r>
              <a:rPr lang="es-ES" sz="2800" dirty="0">
                <a:solidFill>
                  <a:schemeClr val="tx2"/>
                </a:solidFill>
                <a:latin typeface="Corbel" pitchFamily="34" charset="0"/>
                <a:ea typeface="Verdana" pitchFamily="34" charset="0"/>
                <a:cs typeface="Verdana" pitchFamily="34" charset="0"/>
              </a:rPr>
              <a:t>Su eficacia es </a:t>
            </a:r>
            <a:r>
              <a:rPr lang="es-ES" sz="2800" b="1" u="sng" dirty="0">
                <a:solidFill>
                  <a:schemeClr val="tx2"/>
                </a:solidFill>
                <a:latin typeface="Corbel" pitchFamily="34" charset="0"/>
                <a:ea typeface="Verdana" pitchFamily="34" charset="0"/>
                <a:cs typeface="Verdana" pitchFamily="34" charset="0"/>
              </a:rPr>
              <a:t>muy baja o nula</a:t>
            </a:r>
            <a:r>
              <a:rPr lang="es-ES" sz="2800" dirty="0">
                <a:solidFill>
                  <a:schemeClr val="tx2"/>
                </a:solidFill>
                <a:latin typeface="Corbel" pitchFamily="34" charset="0"/>
                <a:ea typeface="Verdana" pitchFamily="34" charset="0"/>
                <a:cs typeface="Verdana" pitchFamily="34" charset="0"/>
              </a:rPr>
              <a:t>.</a:t>
            </a:r>
          </a:p>
        </p:txBody>
      </p:sp>
      <p:pic>
        <p:nvPicPr>
          <p:cNvPr id="3" name="2 Marcador de imágenes prediseñadas"/>
          <p:cNvPicPr>
            <a:picLocks noGrp="1" noChangeAspect="1"/>
          </p:cNvPicPr>
          <p:nvPr>
            <p:ph type="clipArt" sz="half" idx="1"/>
          </p:nvPr>
        </p:nvPicPr>
        <p:blipFill>
          <a:blip r:embed="rId2">
            <a:extLst>
              <a:ext uri="{28A0092B-C50C-407E-A947-70E740481C1C}">
                <a14:useLocalDpi xmlns:a14="http://schemas.microsoft.com/office/drawing/2010/main" val="0"/>
              </a:ext>
            </a:extLst>
          </a:blip>
          <a:stretch>
            <a:fillRect/>
          </a:stretch>
        </p:blipFill>
        <p:spPr>
          <a:xfrm>
            <a:off x="658978" y="1772816"/>
            <a:ext cx="2711284" cy="3296071"/>
          </a:xfrm>
        </p:spPr>
      </p:pic>
    </p:spTree>
    <p:extLst>
      <p:ext uri="{BB962C8B-B14F-4D97-AF65-F5344CB8AC3E}">
        <p14:creationId xmlns:p14="http://schemas.microsoft.com/office/powerpoint/2010/main" val="1169726170"/>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2" name="Rectangle 4"/>
          <p:cNvSpPr>
            <a:spLocks noGrp="1" noRot="1" noChangeArrowheads="1"/>
          </p:cNvSpPr>
          <p:nvPr>
            <p:ph type="title"/>
          </p:nvPr>
        </p:nvSpPr>
        <p:spPr>
          <a:xfrm>
            <a:off x="301625" y="228600"/>
            <a:ext cx="8510588" cy="608112"/>
          </a:xfrm>
        </p:spPr>
        <p:txBody>
          <a:bodyPr/>
          <a:lstStyle/>
          <a:p>
            <a:pPr algn="ctr"/>
            <a:r>
              <a:rPr lang="es-MX" sz="3600" dirty="0">
                <a:solidFill>
                  <a:schemeClr val="tx1"/>
                </a:solidFill>
              </a:rPr>
              <a:t>COITO INTERRUMPIDO</a:t>
            </a:r>
            <a:endParaRPr lang="es-ES" dirty="0"/>
          </a:p>
        </p:txBody>
      </p:sp>
      <p:sp>
        <p:nvSpPr>
          <p:cNvPr id="58373" name="Rectangle 5"/>
          <p:cNvSpPr>
            <a:spLocks noGrp="1" noRot="1" noChangeArrowheads="1"/>
          </p:cNvSpPr>
          <p:nvPr>
            <p:ph type="body" sz="half" idx="1"/>
          </p:nvPr>
        </p:nvSpPr>
        <p:spPr>
          <a:xfrm>
            <a:off x="301625" y="1124744"/>
            <a:ext cx="8086799" cy="5157192"/>
          </a:xfrm>
        </p:spPr>
        <p:txBody>
          <a:bodyPr>
            <a:noAutofit/>
          </a:bodyPr>
          <a:lstStyle/>
          <a:p>
            <a:pPr algn="just"/>
            <a:r>
              <a:rPr lang="es-MX" sz="3200" dirty="0">
                <a:solidFill>
                  <a:schemeClr val="tx2"/>
                </a:solidFill>
                <a:latin typeface="Corbel" pitchFamily="34" charset="0"/>
                <a:ea typeface="Tahoma" pitchFamily="34" charset="0"/>
                <a:cs typeface="Tahoma" pitchFamily="34" charset="0"/>
              </a:rPr>
              <a:t>El retiro es un método de planificación familiar tradicional en el que el hombre retira el pene completamente de la vagina antes de eyacular</a:t>
            </a:r>
            <a:r>
              <a:rPr lang="es-MX" sz="3200" dirty="0" smtClean="0">
                <a:solidFill>
                  <a:schemeClr val="tx2"/>
                </a:solidFill>
                <a:latin typeface="Corbel" pitchFamily="34" charset="0"/>
                <a:ea typeface="Tahoma" pitchFamily="34" charset="0"/>
                <a:cs typeface="Tahoma" pitchFamily="34" charset="0"/>
              </a:rPr>
              <a:t>.   </a:t>
            </a:r>
            <a:r>
              <a:rPr lang="es-MX" sz="3200" dirty="0">
                <a:solidFill>
                  <a:schemeClr val="tx2"/>
                </a:solidFill>
                <a:latin typeface="Corbel" pitchFamily="34" charset="0"/>
                <a:ea typeface="Tahoma" pitchFamily="34" charset="0"/>
                <a:cs typeface="Tahoma" pitchFamily="34" charset="0"/>
              </a:rPr>
              <a:t>A consecuencia de ello, los espermatozoides no entran en la vagina y se impide la fertilización. </a:t>
            </a:r>
            <a:endParaRPr lang="es-ES" sz="3200" dirty="0">
              <a:solidFill>
                <a:schemeClr val="tx2"/>
              </a:solidFill>
              <a:latin typeface="Corbel" pitchFamily="34" charset="0"/>
              <a:ea typeface="Tahoma" pitchFamily="34" charset="0"/>
              <a:cs typeface="Tahoma" pitchFamily="34" charset="0"/>
            </a:endParaRPr>
          </a:p>
        </p:txBody>
      </p:sp>
    </p:spTree>
    <p:extLst>
      <p:ext uri="{BB962C8B-B14F-4D97-AF65-F5344CB8AC3E}">
        <p14:creationId xmlns:p14="http://schemas.microsoft.com/office/powerpoint/2010/main" val="203327339"/>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771800" y="1828800"/>
            <a:ext cx="5570912" cy="1828800"/>
          </a:xfrm>
        </p:spPr>
        <p:txBody>
          <a:bodyPr/>
          <a:lstStyle/>
          <a:p>
            <a:r>
              <a:rPr lang="es-ES" dirty="0"/>
              <a:t>Métodos Mecánicos</a:t>
            </a:r>
          </a:p>
        </p:txBody>
      </p:sp>
    </p:spTree>
    <p:extLst>
      <p:ext uri="{BB962C8B-B14F-4D97-AF65-F5344CB8AC3E}">
        <p14:creationId xmlns:p14="http://schemas.microsoft.com/office/powerpoint/2010/main" val="982630403"/>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Rectangle 2"/>
          <p:cNvSpPr>
            <a:spLocks noGrp="1" noRot="1" noChangeArrowheads="1"/>
          </p:cNvSpPr>
          <p:nvPr>
            <p:ph type="title"/>
          </p:nvPr>
        </p:nvSpPr>
        <p:spPr>
          <a:xfrm>
            <a:off x="301625" y="228600"/>
            <a:ext cx="6070575" cy="608112"/>
          </a:xfrm>
        </p:spPr>
        <p:txBody>
          <a:bodyPr/>
          <a:lstStyle/>
          <a:p>
            <a:r>
              <a:rPr lang="es-MX" sz="3600" dirty="0">
                <a:solidFill>
                  <a:schemeClr val="tx1"/>
                </a:solidFill>
              </a:rPr>
              <a:t>CONDÓN MASCULINO</a:t>
            </a:r>
            <a:r>
              <a:rPr lang="es-ES" dirty="0"/>
              <a:t> </a:t>
            </a:r>
          </a:p>
        </p:txBody>
      </p:sp>
      <p:sp>
        <p:nvSpPr>
          <p:cNvPr id="82947" name="Rectangle 3"/>
          <p:cNvSpPr>
            <a:spLocks noGrp="1" noRot="1" noChangeArrowheads="1"/>
          </p:cNvSpPr>
          <p:nvPr>
            <p:ph type="body" sz="half" idx="1"/>
          </p:nvPr>
        </p:nvSpPr>
        <p:spPr>
          <a:xfrm>
            <a:off x="323850" y="1556792"/>
            <a:ext cx="5040238" cy="4639221"/>
          </a:xfrm>
        </p:spPr>
        <p:txBody>
          <a:bodyPr>
            <a:noAutofit/>
          </a:bodyPr>
          <a:lstStyle/>
          <a:p>
            <a:pPr algn="just"/>
            <a:r>
              <a:rPr lang="es-ES" sz="3200" i="1" dirty="0">
                <a:solidFill>
                  <a:schemeClr val="tx2"/>
                </a:solidFill>
                <a:latin typeface="Corbel" pitchFamily="34" charset="0"/>
              </a:rPr>
              <a:t>Es un anticonceptivo para uso masculino el cual consiste en una funda de látex muy delgado y resistente que se ajusta al pene cuando está erecto evitando que el semen eyaculado penetre a la vagina.</a:t>
            </a:r>
          </a:p>
        </p:txBody>
      </p:sp>
      <p:pic>
        <p:nvPicPr>
          <p:cNvPr id="82948" name="Picture 4" descr="sico_condom_magazine"/>
          <p:cNvPicPr>
            <a:picLocks noGrp="1" noChangeAspect="1" noChangeArrowheads="1"/>
          </p:cNvPicPr>
          <p:nvPr>
            <p:ph type="clipArt" sz="half" idx="2"/>
          </p:nvPr>
        </p:nvPicPr>
        <p:blipFill>
          <a:blip r:embed="rId2">
            <a:extLst>
              <a:ext uri="{28A0092B-C50C-407E-A947-70E740481C1C}">
                <a14:useLocalDpi xmlns:a14="http://schemas.microsoft.com/office/drawing/2010/main" val="0"/>
              </a:ext>
            </a:extLst>
          </a:blip>
          <a:srcRect/>
          <a:stretch>
            <a:fillRect/>
          </a:stretch>
        </p:blipFill>
        <p:spPr>
          <a:xfrm>
            <a:off x="5724128" y="1052736"/>
            <a:ext cx="3241303" cy="4608165"/>
          </a:xfrm>
        </p:spPr>
      </p:pic>
    </p:spTree>
    <p:extLst>
      <p:ext uri="{BB962C8B-B14F-4D97-AF65-F5344CB8AC3E}">
        <p14:creationId xmlns:p14="http://schemas.microsoft.com/office/powerpoint/2010/main" val="3111022019"/>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457200" y="1524000"/>
            <a:ext cx="8229600" cy="46038"/>
          </a:xfrm>
        </p:spPr>
        <p:txBody>
          <a:bodyPr>
            <a:normAutofit fontScale="25000" lnSpcReduction="20000"/>
          </a:bodyPr>
          <a:lstStyle/>
          <a:p>
            <a:pPr marL="274320" indent="-274320" fontAlgn="auto">
              <a:spcAft>
                <a:spcPts val="0"/>
              </a:spcAft>
              <a:buFont typeface="Wingdings 2"/>
              <a:buChar char=""/>
              <a:defRPr/>
            </a:pPr>
            <a:endParaRPr lang="es-CL"/>
          </a:p>
        </p:txBody>
      </p:sp>
      <p:sp>
        <p:nvSpPr>
          <p:cNvPr id="3" name="2 Título"/>
          <p:cNvSpPr>
            <a:spLocks noGrp="1"/>
          </p:cNvSpPr>
          <p:nvPr>
            <p:ph type="title"/>
          </p:nvPr>
        </p:nvSpPr>
        <p:spPr/>
        <p:txBody>
          <a:bodyPr/>
          <a:lstStyle/>
          <a:p>
            <a:pPr fontAlgn="auto">
              <a:spcAft>
                <a:spcPts val="0"/>
              </a:spcAft>
              <a:defRPr/>
            </a:pPr>
            <a:endParaRPr lang="es-CL"/>
          </a:p>
        </p:txBody>
      </p:sp>
      <p:pic>
        <p:nvPicPr>
          <p:cNvPr id="23556" name="Picture 2" descr="http://3.bp.blogspot.com/_qFbMGq8b_i0/Su3iQ2e0ibI/AAAAAAAABpk/03ojNLizgZE/s400/preservativo.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5288" y="404813"/>
            <a:ext cx="8331200" cy="6119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359792838"/>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2"/>
          <p:cNvSpPr>
            <a:spLocks noGrp="1" noRot="1" noChangeArrowheads="1"/>
          </p:cNvSpPr>
          <p:nvPr>
            <p:ph type="title"/>
          </p:nvPr>
        </p:nvSpPr>
        <p:spPr>
          <a:xfrm>
            <a:off x="301625" y="228600"/>
            <a:ext cx="5566519" cy="536104"/>
          </a:xfrm>
        </p:spPr>
        <p:txBody>
          <a:bodyPr>
            <a:normAutofit fontScale="90000"/>
          </a:bodyPr>
          <a:lstStyle/>
          <a:p>
            <a:r>
              <a:rPr lang="es-MX" sz="3600" dirty="0">
                <a:solidFill>
                  <a:schemeClr val="tx1"/>
                </a:solidFill>
              </a:rPr>
              <a:t>CONDÓN FEMENINO</a:t>
            </a:r>
            <a:r>
              <a:rPr lang="es-ES" dirty="0"/>
              <a:t> </a:t>
            </a:r>
          </a:p>
        </p:txBody>
      </p:sp>
      <p:sp>
        <p:nvSpPr>
          <p:cNvPr id="83971" name="Rectangle 3"/>
          <p:cNvSpPr>
            <a:spLocks noGrp="1" noRot="1" noChangeArrowheads="1"/>
          </p:cNvSpPr>
          <p:nvPr>
            <p:ph type="body" sz="half" idx="2"/>
          </p:nvPr>
        </p:nvSpPr>
        <p:spPr>
          <a:xfrm>
            <a:off x="4139952" y="1628800"/>
            <a:ext cx="4824536" cy="5112568"/>
          </a:xfrm>
        </p:spPr>
        <p:txBody>
          <a:bodyPr>
            <a:noAutofit/>
          </a:bodyPr>
          <a:lstStyle/>
          <a:p>
            <a:pPr algn="just"/>
            <a:r>
              <a:rPr lang="es-ES" i="1" dirty="0">
                <a:latin typeface="Book Antiqua" pitchFamily="18" charset="0"/>
              </a:rPr>
              <a:t>El condón tiene un anillo en cada extremo; el anillo que corresponde al interior de la vagina se encaja sobre el cuello uterino, mientras que el otro anillo permanece abierto y al exterior de la vagina, cubriendo la vulva. </a:t>
            </a:r>
          </a:p>
        </p:txBody>
      </p:sp>
      <p:pic>
        <p:nvPicPr>
          <p:cNvPr id="83972" name="Picture 4" descr="condonfem"/>
          <p:cNvPicPr>
            <a:picLocks noGrp="1" noChangeAspect="1" noChangeArrowheads="1"/>
          </p:cNvPicPr>
          <p:nvPr>
            <p:ph type="clipArt" sz="half" idx="1"/>
          </p:nvPr>
        </p:nvPicPr>
        <p:blipFill>
          <a:blip r:embed="rId2">
            <a:extLst>
              <a:ext uri="{28A0092B-C50C-407E-A947-70E740481C1C}">
                <a14:useLocalDpi xmlns:a14="http://schemas.microsoft.com/office/drawing/2010/main" val="0"/>
              </a:ext>
            </a:extLst>
          </a:blip>
          <a:srcRect/>
          <a:stretch>
            <a:fillRect/>
          </a:stretch>
        </p:blipFill>
        <p:spPr>
          <a:xfrm>
            <a:off x="16666" y="1700808"/>
            <a:ext cx="3744913" cy="3816350"/>
          </a:xfrm>
        </p:spPr>
      </p:pic>
    </p:spTree>
    <p:extLst>
      <p:ext uri="{BB962C8B-B14F-4D97-AF65-F5344CB8AC3E}">
        <p14:creationId xmlns:p14="http://schemas.microsoft.com/office/powerpoint/2010/main" val="734956011"/>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1228" y="0"/>
            <a:ext cx="4108724" cy="819944"/>
          </a:xfrm>
        </p:spPr>
        <p:txBody>
          <a:bodyPr/>
          <a:lstStyle/>
          <a:p>
            <a:r>
              <a:rPr lang="es-CL" dirty="0"/>
              <a:t>Sexualidad.</a:t>
            </a:r>
          </a:p>
        </p:txBody>
      </p:sp>
      <p:sp>
        <p:nvSpPr>
          <p:cNvPr id="3" name="2 Marcador de contenido"/>
          <p:cNvSpPr>
            <a:spLocks noGrp="1"/>
          </p:cNvSpPr>
          <p:nvPr>
            <p:ph idx="1"/>
          </p:nvPr>
        </p:nvSpPr>
        <p:spPr>
          <a:xfrm>
            <a:off x="179512" y="1124744"/>
            <a:ext cx="8424936" cy="4176464"/>
          </a:xfrm>
        </p:spPr>
        <p:txBody>
          <a:bodyPr>
            <a:noAutofit/>
          </a:bodyPr>
          <a:lstStyle/>
          <a:p>
            <a:pPr algn="just"/>
            <a:r>
              <a:rPr lang="es-CL" sz="2800" dirty="0">
                <a:solidFill>
                  <a:schemeClr val="tx2"/>
                </a:solidFill>
                <a:latin typeface="Corbel" pitchFamily="34" charset="0"/>
              </a:rPr>
              <a:t>La sexualidad es un aspecto de la vida de </a:t>
            </a:r>
            <a:r>
              <a:rPr lang="es-CL" sz="2800" u="sng" dirty="0">
                <a:solidFill>
                  <a:schemeClr val="tx2"/>
                </a:solidFill>
                <a:latin typeface="Corbel" pitchFamily="34" charset="0"/>
              </a:rPr>
              <a:t>todos los seres humanos</a:t>
            </a:r>
            <a:r>
              <a:rPr lang="es-CL" sz="2800" dirty="0">
                <a:solidFill>
                  <a:schemeClr val="tx2"/>
                </a:solidFill>
                <a:latin typeface="Corbel" pitchFamily="34" charset="0"/>
              </a:rPr>
              <a:t> y está relacionada con la capacidad de sentir placer, nace con nosotros y se muere con nosotros e involucra aspectos </a:t>
            </a:r>
            <a:r>
              <a:rPr lang="es-CL" sz="2800" b="1" dirty="0">
                <a:solidFill>
                  <a:schemeClr val="tx2"/>
                </a:solidFill>
                <a:latin typeface="Corbel" pitchFamily="34" charset="0"/>
              </a:rPr>
              <a:t>físicos</a:t>
            </a:r>
            <a:r>
              <a:rPr lang="es-CL" sz="2800" dirty="0">
                <a:solidFill>
                  <a:schemeClr val="tx2"/>
                </a:solidFill>
                <a:latin typeface="Corbel" pitchFamily="34" charset="0"/>
              </a:rPr>
              <a:t>, </a:t>
            </a:r>
            <a:r>
              <a:rPr lang="es-CL" sz="2800" b="1" dirty="0">
                <a:solidFill>
                  <a:schemeClr val="tx2"/>
                </a:solidFill>
                <a:latin typeface="Corbel" pitchFamily="34" charset="0"/>
              </a:rPr>
              <a:t>sentimentales y emocionales</a:t>
            </a:r>
            <a:r>
              <a:rPr lang="es-CL" sz="2800" dirty="0">
                <a:solidFill>
                  <a:schemeClr val="tx2"/>
                </a:solidFill>
                <a:latin typeface="Corbel" pitchFamily="34" charset="0"/>
              </a:rPr>
              <a:t>. Esto quiere decir, que la sexualidad está relacionada con nuestra </a:t>
            </a:r>
            <a:r>
              <a:rPr lang="es-CL" sz="2800" u="sng" dirty="0">
                <a:solidFill>
                  <a:schemeClr val="tx2"/>
                </a:solidFill>
                <a:latin typeface="Corbel" pitchFamily="34" charset="0"/>
              </a:rPr>
              <a:t>forma de ser</a:t>
            </a:r>
            <a:r>
              <a:rPr lang="es-CL" sz="2800" dirty="0">
                <a:solidFill>
                  <a:schemeClr val="tx2"/>
                </a:solidFill>
                <a:latin typeface="Corbel" pitchFamily="34" charset="0"/>
              </a:rPr>
              <a:t>, de </a:t>
            </a:r>
            <a:r>
              <a:rPr lang="es-CL" sz="2800" u="sng" dirty="0">
                <a:solidFill>
                  <a:schemeClr val="tx2"/>
                </a:solidFill>
                <a:latin typeface="Corbel" pitchFamily="34" charset="0"/>
              </a:rPr>
              <a:t>pensar</a:t>
            </a:r>
            <a:r>
              <a:rPr lang="es-CL" sz="2800" dirty="0">
                <a:solidFill>
                  <a:schemeClr val="tx2"/>
                </a:solidFill>
                <a:latin typeface="Corbel" pitchFamily="34" charset="0"/>
              </a:rPr>
              <a:t>, de </a:t>
            </a:r>
            <a:r>
              <a:rPr lang="es-CL" sz="2800" u="sng" dirty="0">
                <a:solidFill>
                  <a:schemeClr val="tx2"/>
                </a:solidFill>
                <a:latin typeface="Corbel" pitchFamily="34" charset="0"/>
              </a:rPr>
              <a:t>sentir</a:t>
            </a:r>
            <a:r>
              <a:rPr lang="es-CL" sz="2800" dirty="0">
                <a:solidFill>
                  <a:schemeClr val="tx2"/>
                </a:solidFill>
                <a:latin typeface="Corbel" pitchFamily="34" charset="0"/>
              </a:rPr>
              <a:t>, de </a:t>
            </a:r>
            <a:r>
              <a:rPr lang="es-CL" sz="2800" u="sng" dirty="0">
                <a:solidFill>
                  <a:schemeClr val="tx2"/>
                </a:solidFill>
                <a:latin typeface="Corbel" pitchFamily="34" charset="0"/>
              </a:rPr>
              <a:t>actuar</a:t>
            </a:r>
            <a:r>
              <a:rPr lang="es-CL" sz="2800" dirty="0">
                <a:solidFill>
                  <a:schemeClr val="tx2"/>
                </a:solidFill>
                <a:latin typeface="Corbel" pitchFamily="34" charset="0"/>
              </a:rPr>
              <a:t> y de </a:t>
            </a:r>
            <a:r>
              <a:rPr lang="es-CL" sz="2800" u="sng" dirty="0">
                <a:solidFill>
                  <a:schemeClr val="tx2"/>
                </a:solidFill>
                <a:latin typeface="Corbel" pitchFamily="34" charset="0"/>
              </a:rPr>
              <a:t>relacionarnos</a:t>
            </a:r>
            <a:r>
              <a:rPr lang="es-CL" sz="2800" dirty="0">
                <a:solidFill>
                  <a:schemeClr val="tx2"/>
                </a:solidFill>
                <a:latin typeface="Corbel" pitchFamily="34" charset="0"/>
              </a:rPr>
              <a:t> con otras personas y con nosotros(as) mismos(as).</a:t>
            </a:r>
          </a:p>
          <a:p>
            <a:pPr algn="just"/>
            <a:r>
              <a:rPr lang="es-CL" sz="2800" dirty="0">
                <a:solidFill>
                  <a:schemeClr val="tx2"/>
                </a:solidFill>
                <a:latin typeface="Corbel" pitchFamily="34" charset="0"/>
              </a:rPr>
              <a:t>La crianza y la educación, así como la edad, la cultura, la región geográfica, la familia y la época histórica </a:t>
            </a:r>
            <a:r>
              <a:rPr lang="es-CL" sz="2800" u="sng" dirty="0">
                <a:solidFill>
                  <a:schemeClr val="tx2"/>
                </a:solidFill>
                <a:latin typeface="Corbel" pitchFamily="34" charset="0"/>
              </a:rPr>
              <a:t>inciden directamente </a:t>
            </a:r>
            <a:r>
              <a:rPr lang="es-CL" sz="2800" dirty="0">
                <a:solidFill>
                  <a:schemeClr val="tx2"/>
                </a:solidFill>
                <a:latin typeface="Corbel" pitchFamily="34" charset="0"/>
              </a:rPr>
              <a:t>en la forma en que cada persona vive su sexualidad.</a:t>
            </a:r>
          </a:p>
        </p:txBody>
      </p:sp>
    </p:spTree>
    <p:extLst>
      <p:ext uri="{BB962C8B-B14F-4D97-AF65-F5344CB8AC3E}">
        <p14:creationId xmlns:p14="http://schemas.microsoft.com/office/powerpoint/2010/main" val="2399004917"/>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Rectangle 2"/>
          <p:cNvSpPr>
            <a:spLocks noChangeArrowheads="1"/>
          </p:cNvSpPr>
          <p:nvPr/>
        </p:nvSpPr>
        <p:spPr bwMode="auto">
          <a:xfrm>
            <a:off x="-4340225" y="2682875"/>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s-CL"/>
          </a:p>
        </p:txBody>
      </p:sp>
      <p:sp>
        <p:nvSpPr>
          <p:cNvPr id="84995" name="Rectangle 3"/>
          <p:cNvSpPr>
            <a:spLocks noGrp="1" noRot="1" noChangeArrowheads="1"/>
          </p:cNvSpPr>
          <p:nvPr>
            <p:ph type="title"/>
          </p:nvPr>
        </p:nvSpPr>
        <p:spPr>
          <a:xfrm>
            <a:off x="301625" y="0"/>
            <a:ext cx="6430615" cy="836712"/>
          </a:xfrm>
        </p:spPr>
        <p:txBody>
          <a:bodyPr/>
          <a:lstStyle/>
          <a:p>
            <a:r>
              <a:rPr lang="es-MX" sz="3600" dirty="0">
                <a:solidFill>
                  <a:schemeClr val="tx1"/>
                </a:solidFill>
              </a:rPr>
              <a:t>CAPUCHÓN CERVICAL</a:t>
            </a:r>
            <a:r>
              <a:rPr lang="es-ES" dirty="0"/>
              <a:t> </a:t>
            </a:r>
          </a:p>
        </p:txBody>
      </p:sp>
      <p:sp>
        <p:nvSpPr>
          <p:cNvPr id="84996" name="Rectangle 4"/>
          <p:cNvSpPr>
            <a:spLocks noGrp="1" noRot="1" noChangeArrowheads="1"/>
          </p:cNvSpPr>
          <p:nvPr>
            <p:ph type="body" sz="half" idx="1"/>
          </p:nvPr>
        </p:nvSpPr>
        <p:spPr>
          <a:xfrm>
            <a:off x="0" y="1412776"/>
            <a:ext cx="4495800" cy="5184576"/>
          </a:xfrm>
        </p:spPr>
        <p:txBody>
          <a:bodyPr>
            <a:normAutofit/>
          </a:bodyPr>
          <a:lstStyle/>
          <a:p>
            <a:pPr algn="just">
              <a:lnSpc>
                <a:spcPct val="90000"/>
              </a:lnSpc>
            </a:pPr>
            <a:r>
              <a:rPr lang="es-ES" sz="3200" dirty="0">
                <a:solidFill>
                  <a:schemeClr val="tx2"/>
                </a:solidFill>
                <a:latin typeface="Corbel" pitchFamily="34" charset="0"/>
                <a:ea typeface="Verdana" pitchFamily="34" charset="0"/>
                <a:cs typeface="Verdana" pitchFamily="34" charset="0"/>
              </a:rPr>
              <a:t>Esta fabricado con goma blanda, puede dejarse en posición durante unas 24 horas; debe ponerse un espermicida en el interior de la cápsula del capuchón, que no debe ser retirado hasta 6 horas después del coito.</a:t>
            </a:r>
          </a:p>
        </p:txBody>
      </p:sp>
      <p:pic>
        <p:nvPicPr>
          <p:cNvPr id="84997" name="Picture 5" descr="17033"/>
          <p:cNvPicPr>
            <a:picLocks noGrp="1" noChangeAspect="1" noChangeArrowheads="1"/>
          </p:cNvPicPr>
          <p:nvPr>
            <p:ph type="clipArt" sz="half" idx="2"/>
          </p:nvPr>
        </p:nvPicPr>
        <p:blipFill>
          <a:blip r:embed="rId2">
            <a:extLst>
              <a:ext uri="{BEBA8EAE-BF5A-486C-A8C5-ECC9F3942E4B}">
                <a14:imgProps xmlns:a14="http://schemas.microsoft.com/office/drawing/2010/main">
                  <a14:imgLayer r:embed="rId3">
                    <a14:imgEffect>
                      <a14:sharpenSoften amount="50000"/>
                    </a14:imgEffect>
                  </a14:imgLayer>
                </a14:imgProps>
              </a:ext>
              <a:ext uri="{28A0092B-C50C-407E-A947-70E740481C1C}">
                <a14:useLocalDpi xmlns:a14="http://schemas.microsoft.com/office/drawing/2010/main" val="0"/>
              </a:ext>
            </a:extLst>
          </a:blip>
          <a:srcRect/>
          <a:stretch>
            <a:fillRect/>
          </a:stretch>
        </p:blipFill>
        <p:spPr>
          <a:xfrm>
            <a:off x="4572000" y="836712"/>
            <a:ext cx="4303712" cy="6021288"/>
          </a:xfrm>
        </p:spPr>
      </p:pic>
    </p:spTree>
    <p:extLst>
      <p:ext uri="{BB962C8B-B14F-4D97-AF65-F5344CB8AC3E}">
        <p14:creationId xmlns:p14="http://schemas.microsoft.com/office/powerpoint/2010/main" val="861137196"/>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Rectangle 2"/>
          <p:cNvSpPr>
            <a:spLocks noGrp="1" noRot="1" noChangeArrowheads="1"/>
          </p:cNvSpPr>
          <p:nvPr>
            <p:ph type="title"/>
          </p:nvPr>
        </p:nvSpPr>
        <p:spPr>
          <a:xfrm>
            <a:off x="323528" y="84584"/>
            <a:ext cx="4630415" cy="824136"/>
          </a:xfrm>
        </p:spPr>
        <p:txBody>
          <a:bodyPr/>
          <a:lstStyle/>
          <a:p>
            <a:r>
              <a:rPr lang="es-MX" sz="3600" dirty="0">
                <a:solidFill>
                  <a:schemeClr val="tx1"/>
                </a:solidFill>
              </a:rPr>
              <a:t>DIAFRAGMA</a:t>
            </a:r>
            <a:r>
              <a:rPr lang="es-ES" dirty="0"/>
              <a:t> </a:t>
            </a:r>
          </a:p>
        </p:txBody>
      </p:sp>
      <p:sp>
        <p:nvSpPr>
          <p:cNvPr id="86019" name="Rectangle 3"/>
          <p:cNvSpPr>
            <a:spLocks noGrp="1" noRot="1" noChangeArrowheads="1"/>
          </p:cNvSpPr>
          <p:nvPr>
            <p:ph type="body" sz="half" idx="2"/>
          </p:nvPr>
        </p:nvSpPr>
        <p:spPr>
          <a:xfrm>
            <a:off x="4067944" y="1124744"/>
            <a:ext cx="4392488" cy="5478487"/>
          </a:xfrm>
        </p:spPr>
        <p:txBody>
          <a:bodyPr>
            <a:normAutofit/>
          </a:bodyPr>
          <a:lstStyle/>
          <a:p>
            <a:pPr algn="just">
              <a:lnSpc>
                <a:spcPct val="90000"/>
              </a:lnSpc>
            </a:pPr>
            <a:r>
              <a:rPr lang="es-ES" sz="3200" dirty="0">
                <a:solidFill>
                  <a:schemeClr val="tx2"/>
                </a:solidFill>
                <a:latin typeface="Corbel" pitchFamily="34" charset="0"/>
              </a:rPr>
              <a:t>Aro flexible recubierto de látex en forma de copa que se llena de espermicida crema o jalea y se pone en la vagina 6 horas antes del acto sexual y 6 horas después de él, para cubrir el cuello del útero impidiendo el paso del esperma.</a:t>
            </a:r>
          </a:p>
        </p:txBody>
      </p:sp>
      <p:pic>
        <p:nvPicPr>
          <p:cNvPr id="86020" name="Picture 4" descr="gorro"/>
          <p:cNvPicPr>
            <a:picLocks noGrp="1" noChangeAspect="1" noChangeArrowheads="1"/>
          </p:cNvPicPr>
          <p:nvPr>
            <p:ph type="clipArt" sz="half" idx="1"/>
          </p:nvPr>
        </p:nvPicPr>
        <p:blipFill>
          <a:blip r:embed="rId2">
            <a:extLst>
              <a:ext uri="{28A0092B-C50C-407E-A947-70E740481C1C}">
                <a14:useLocalDpi xmlns:a14="http://schemas.microsoft.com/office/drawing/2010/main" val="0"/>
              </a:ext>
            </a:extLst>
          </a:blip>
          <a:srcRect/>
          <a:stretch>
            <a:fillRect/>
          </a:stretch>
        </p:blipFill>
        <p:spPr>
          <a:xfrm>
            <a:off x="251520" y="1196752"/>
            <a:ext cx="3600450" cy="4176712"/>
          </a:xfrm>
        </p:spPr>
      </p:pic>
    </p:spTree>
    <p:extLst>
      <p:ext uri="{BB962C8B-B14F-4D97-AF65-F5344CB8AC3E}">
        <p14:creationId xmlns:p14="http://schemas.microsoft.com/office/powerpoint/2010/main" val="1730032509"/>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457200" y="1524000"/>
            <a:ext cx="8229600" cy="46038"/>
          </a:xfrm>
        </p:spPr>
        <p:txBody>
          <a:bodyPr>
            <a:normAutofit fontScale="25000" lnSpcReduction="20000"/>
          </a:bodyPr>
          <a:lstStyle/>
          <a:p>
            <a:pPr marL="274320" indent="-274320" fontAlgn="auto">
              <a:spcAft>
                <a:spcPts val="0"/>
              </a:spcAft>
              <a:buFont typeface="Wingdings 2"/>
              <a:buChar char=""/>
              <a:defRPr/>
            </a:pPr>
            <a:endParaRPr lang="es-CL"/>
          </a:p>
        </p:txBody>
      </p:sp>
      <p:sp>
        <p:nvSpPr>
          <p:cNvPr id="3" name="2 Título"/>
          <p:cNvSpPr>
            <a:spLocks noGrp="1"/>
          </p:cNvSpPr>
          <p:nvPr>
            <p:ph type="title"/>
          </p:nvPr>
        </p:nvSpPr>
        <p:spPr/>
        <p:txBody>
          <a:bodyPr/>
          <a:lstStyle/>
          <a:p>
            <a:pPr fontAlgn="auto">
              <a:spcAft>
                <a:spcPts val="0"/>
              </a:spcAft>
              <a:defRPr/>
            </a:pPr>
            <a:endParaRPr lang="es-CL"/>
          </a:p>
        </p:txBody>
      </p:sp>
      <p:pic>
        <p:nvPicPr>
          <p:cNvPr id="26628" name="Picture 2" descr="http://www.nlm.nih.gov/medlineplus/spanish/ency/images/ency/fullsize/10336.jpg"/>
          <p:cNvPicPr>
            <a:picLocks noChangeAspect="1" noChangeArrowheads="1"/>
          </p:cNvPicPr>
          <p:nvPr/>
        </p:nvPicPr>
        <p:blipFill>
          <a:blip r:embed="rId2">
            <a:extLst>
              <a:ext uri="{BEBA8EAE-BF5A-486C-A8C5-ECC9F3942E4B}">
                <a14:imgProps xmlns:a14="http://schemas.microsoft.com/office/drawing/2010/main">
                  <a14:imgLayer r:embed="rId3">
                    <a14:imgEffect>
                      <a14:sharpenSoften amount="25000"/>
                    </a14:imgEffect>
                  </a14:imgLayer>
                </a14:imgProps>
              </a:ext>
              <a:ext uri="{28A0092B-C50C-407E-A947-70E740481C1C}">
                <a14:useLocalDpi xmlns:a14="http://schemas.microsoft.com/office/drawing/2010/main" val="0"/>
              </a:ext>
            </a:extLst>
          </a:blip>
          <a:srcRect/>
          <a:stretch>
            <a:fillRect/>
          </a:stretch>
        </p:blipFill>
        <p:spPr bwMode="auto">
          <a:xfrm>
            <a:off x="91614" y="0"/>
            <a:ext cx="9052386" cy="68275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11984486"/>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Rectangle 2"/>
          <p:cNvSpPr>
            <a:spLocks noGrp="1" noRot="1" noChangeArrowheads="1"/>
          </p:cNvSpPr>
          <p:nvPr>
            <p:ph type="title"/>
          </p:nvPr>
        </p:nvSpPr>
        <p:spPr>
          <a:xfrm>
            <a:off x="323850" y="260350"/>
            <a:ext cx="8510588" cy="576362"/>
          </a:xfrm>
        </p:spPr>
        <p:txBody>
          <a:bodyPr>
            <a:normAutofit fontScale="90000"/>
          </a:bodyPr>
          <a:lstStyle/>
          <a:p>
            <a:r>
              <a:rPr lang="es-MX" sz="3600" dirty="0">
                <a:solidFill>
                  <a:schemeClr val="tx1"/>
                </a:solidFill>
              </a:rPr>
              <a:t>DISPOSITIVO INTRAUTERINO</a:t>
            </a:r>
            <a:r>
              <a:rPr lang="es-ES" dirty="0"/>
              <a:t> </a:t>
            </a:r>
          </a:p>
        </p:txBody>
      </p:sp>
      <p:sp>
        <p:nvSpPr>
          <p:cNvPr id="88067" name="Rectangle 3"/>
          <p:cNvSpPr>
            <a:spLocks noGrp="1" noRot="1" noChangeArrowheads="1"/>
          </p:cNvSpPr>
          <p:nvPr>
            <p:ph type="body" sz="half" idx="2"/>
          </p:nvPr>
        </p:nvSpPr>
        <p:spPr>
          <a:xfrm>
            <a:off x="3779912" y="764704"/>
            <a:ext cx="5062463" cy="5904656"/>
          </a:xfrm>
        </p:spPr>
        <p:txBody>
          <a:bodyPr>
            <a:normAutofit/>
          </a:bodyPr>
          <a:lstStyle/>
          <a:p>
            <a:pPr algn="ctr"/>
            <a:r>
              <a:rPr lang="es-ES" sz="3600" dirty="0">
                <a:solidFill>
                  <a:schemeClr val="tx2"/>
                </a:solidFill>
                <a:latin typeface="Corbel" pitchFamily="34" charset="0"/>
              </a:rPr>
              <a:t>Pequeño objeto de plástico flexible con aleaciones de cobre en forma de </a:t>
            </a:r>
            <a:r>
              <a:rPr lang="es-ES" sz="3600" dirty="0" smtClean="0">
                <a:solidFill>
                  <a:schemeClr val="tx2"/>
                </a:solidFill>
                <a:latin typeface="Corbel" pitchFamily="34" charset="0"/>
              </a:rPr>
              <a:t>T </a:t>
            </a:r>
            <a:r>
              <a:rPr lang="es-ES" sz="3600" dirty="0">
                <a:solidFill>
                  <a:schemeClr val="tx2"/>
                </a:solidFill>
                <a:latin typeface="Corbel" pitchFamily="34" charset="0"/>
              </a:rPr>
              <a:t>o espiral, puesto dentro del útero para evitar la implantación del huevo</a:t>
            </a:r>
            <a:r>
              <a:rPr lang="es-ES" sz="2800" dirty="0">
                <a:solidFill>
                  <a:schemeClr val="tx2"/>
                </a:solidFill>
                <a:latin typeface="Corbel" pitchFamily="34" charset="0"/>
              </a:rPr>
              <a:t>, </a:t>
            </a:r>
            <a:r>
              <a:rPr lang="es-ES" sz="3600" dirty="0">
                <a:solidFill>
                  <a:schemeClr val="tx2"/>
                </a:solidFill>
                <a:latin typeface="Corbel" pitchFamily="34" charset="0"/>
              </a:rPr>
              <a:t>dificulta el paso de los espermatozoides.</a:t>
            </a:r>
          </a:p>
        </p:txBody>
      </p:sp>
      <p:pic>
        <p:nvPicPr>
          <p:cNvPr id="88068" name="Picture 4" descr="contro12"/>
          <p:cNvPicPr>
            <a:picLocks noGrp="1" noChangeAspect="1" noChangeArrowheads="1"/>
          </p:cNvPicPr>
          <p:nvPr>
            <p:ph type="clipArt" sz="half" idx="1"/>
          </p:nvPr>
        </p:nvPicPr>
        <p:blipFill>
          <a:blip r:embed="rId2">
            <a:extLst>
              <a:ext uri="{BEBA8EAE-BF5A-486C-A8C5-ECC9F3942E4B}">
                <a14:imgProps xmlns:a14="http://schemas.microsoft.com/office/drawing/2010/main">
                  <a14:imgLayer r:embed="rId3">
                    <a14:imgEffect>
                      <a14:sharpenSoften amount="25000"/>
                    </a14:imgEffect>
                  </a14:imgLayer>
                </a14:imgProps>
              </a:ext>
              <a:ext uri="{28A0092B-C50C-407E-A947-70E740481C1C}">
                <a14:useLocalDpi xmlns:a14="http://schemas.microsoft.com/office/drawing/2010/main" val="0"/>
              </a:ext>
            </a:extLst>
          </a:blip>
          <a:srcRect/>
          <a:stretch>
            <a:fillRect/>
          </a:stretch>
        </p:blipFill>
        <p:spPr>
          <a:xfrm>
            <a:off x="669036" y="1124744"/>
            <a:ext cx="2822844" cy="3207727"/>
          </a:xfrm>
        </p:spPr>
      </p:pic>
      <p:pic>
        <p:nvPicPr>
          <p:cNvPr id="2" name="1 Imagen"/>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95536" y="4509120"/>
            <a:ext cx="3096344" cy="2003900"/>
          </a:xfrm>
          <a:prstGeom prst="rect">
            <a:avLst/>
          </a:prstGeom>
        </p:spPr>
      </p:pic>
    </p:spTree>
    <p:extLst>
      <p:ext uri="{BB962C8B-B14F-4D97-AF65-F5344CB8AC3E}">
        <p14:creationId xmlns:p14="http://schemas.microsoft.com/office/powerpoint/2010/main" val="3667794067"/>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a:t>Métodos Químicos</a:t>
            </a:r>
          </a:p>
        </p:txBody>
      </p:sp>
    </p:spTree>
    <p:extLst>
      <p:ext uri="{BB962C8B-B14F-4D97-AF65-F5344CB8AC3E}">
        <p14:creationId xmlns:p14="http://schemas.microsoft.com/office/powerpoint/2010/main" val="945883356"/>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8" name="Rectangle 4"/>
          <p:cNvSpPr>
            <a:spLocks noGrp="1" noRot="1" noChangeArrowheads="1"/>
          </p:cNvSpPr>
          <p:nvPr>
            <p:ph type="title"/>
          </p:nvPr>
        </p:nvSpPr>
        <p:spPr>
          <a:xfrm>
            <a:off x="301625" y="0"/>
            <a:ext cx="8510588" cy="980728"/>
          </a:xfrm>
        </p:spPr>
        <p:txBody>
          <a:bodyPr/>
          <a:lstStyle/>
          <a:p>
            <a:r>
              <a:rPr lang="es-MX" sz="3600" dirty="0">
                <a:solidFill>
                  <a:schemeClr val="tx1"/>
                </a:solidFill>
              </a:rPr>
              <a:t>ESPUMAS, CREMAS Y JALEAS</a:t>
            </a:r>
            <a:r>
              <a:rPr lang="es-ES" dirty="0"/>
              <a:t> </a:t>
            </a:r>
          </a:p>
        </p:txBody>
      </p:sp>
      <p:sp>
        <p:nvSpPr>
          <p:cNvPr id="67589" name="Rectangle 5"/>
          <p:cNvSpPr>
            <a:spLocks noGrp="1" noRot="1" noChangeArrowheads="1"/>
          </p:cNvSpPr>
          <p:nvPr>
            <p:ph type="body" sz="half" idx="1"/>
          </p:nvPr>
        </p:nvSpPr>
        <p:spPr>
          <a:xfrm>
            <a:off x="251520" y="1268760"/>
            <a:ext cx="4990455" cy="5301208"/>
          </a:xfrm>
        </p:spPr>
        <p:txBody>
          <a:bodyPr>
            <a:noAutofit/>
          </a:bodyPr>
          <a:lstStyle/>
          <a:p>
            <a:pPr algn="ctr">
              <a:lnSpc>
                <a:spcPct val="90000"/>
              </a:lnSpc>
            </a:pPr>
            <a:r>
              <a:rPr lang="es-ES" sz="3600" dirty="0">
                <a:solidFill>
                  <a:schemeClr val="tx2"/>
                </a:solidFill>
                <a:latin typeface="Corbel" pitchFamily="34" charset="0"/>
              </a:rPr>
              <a:t>Substancias químicas que se aplican en la vagina para impedir el paso del semen y destruir los espermatozoides. </a:t>
            </a:r>
          </a:p>
          <a:p>
            <a:pPr algn="ctr">
              <a:lnSpc>
                <a:spcPct val="90000"/>
              </a:lnSpc>
            </a:pPr>
            <a:r>
              <a:rPr lang="es-ES" sz="3600" dirty="0">
                <a:solidFill>
                  <a:schemeClr val="tx2"/>
                </a:solidFill>
                <a:latin typeface="Corbel" pitchFamily="34" charset="0"/>
              </a:rPr>
              <a:t>Sustancias químicas que afectan la motilidad o vitalidad del espermatozoide.</a:t>
            </a:r>
            <a:br>
              <a:rPr lang="es-ES" sz="3600" dirty="0">
                <a:solidFill>
                  <a:schemeClr val="tx2"/>
                </a:solidFill>
                <a:latin typeface="Corbel" pitchFamily="34" charset="0"/>
              </a:rPr>
            </a:br>
            <a:endParaRPr lang="es-ES" sz="3600" dirty="0">
              <a:solidFill>
                <a:schemeClr val="tx2"/>
              </a:solidFill>
              <a:latin typeface="Corbel" pitchFamily="34" charset="0"/>
            </a:endParaRPr>
          </a:p>
        </p:txBody>
      </p:sp>
      <p:pic>
        <p:nvPicPr>
          <p:cNvPr id="67592" name="Picture 8" descr="foamgel"/>
          <p:cNvPicPr>
            <a:picLocks noGrp="1" noChangeAspect="1" noChangeArrowheads="1"/>
          </p:cNvPicPr>
          <p:nvPr>
            <p:ph type="clipArt" sz="half" idx="2"/>
          </p:nvPr>
        </p:nvPicPr>
        <p:blipFill>
          <a:blip r:embed="rId2">
            <a:extLst>
              <a:ext uri="{BEBA8EAE-BF5A-486C-A8C5-ECC9F3942E4B}">
                <a14:imgProps xmlns:a14="http://schemas.microsoft.com/office/drawing/2010/main">
                  <a14:imgLayer r:embed="rId3">
                    <a14:imgEffect>
                      <a14:sharpenSoften amount="25000"/>
                    </a14:imgEffect>
                  </a14:imgLayer>
                </a14:imgProps>
              </a:ext>
              <a:ext uri="{28A0092B-C50C-407E-A947-70E740481C1C}">
                <a14:useLocalDpi xmlns:a14="http://schemas.microsoft.com/office/drawing/2010/main" val="0"/>
              </a:ext>
            </a:extLst>
          </a:blip>
          <a:srcRect/>
          <a:stretch>
            <a:fillRect/>
          </a:stretch>
        </p:blipFill>
        <p:spPr>
          <a:xfrm>
            <a:off x="5580112" y="1484784"/>
            <a:ext cx="3455988" cy="5112568"/>
          </a:xfrm>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45447451"/>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2546" name="Rectangle 18"/>
          <p:cNvSpPr>
            <a:spLocks noGrp="1" noRot="1" noChangeArrowheads="1"/>
          </p:cNvSpPr>
          <p:nvPr>
            <p:ph type="title"/>
          </p:nvPr>
        </p:nvSpPr>
        <p:spPr/>
        <p:txBody>
          <a:bodyPr/>
          <a:lstStyle/>
          <a:p>
            <a:r>
              <a:rPr lang="es-MX" sz="3600" dirty="0">
                <a:solidFill>
                  <a:schemeClr val="tx1"/>
                </a:solidFill>
              </a:rPr>
              <a:t>OVULOS Y SUPOSITORIOS  VAGINALES</a:t>
            </a:r>
            <a:endParaRPr lang="es-ES" sz="3600" dirty="0">
              <a:solidFill>
                <a:schemeClr val="tx1"/>
              </a:solidFill>
            </a:endParaRPr>
          </a:p>
        </p:txBody>
      </p:sp>
      <p:sp>
        <p:nvSpPr>
          <p:cNvPr id="22548" name="Rectangle 20"/>
          <p:cNvSpPr>
            <a:spLocks noGrp="1" noRot="1" noChangeArrowheads="1"/>
          </p:cNvSpPr>
          <p:nvPr>
            <p:ph type="body" sz="half" idx="2"/>
          </p:nvPr>
        </p:nvSpPr>
        <p:spPr>
          <a:xfrm>
            <a:off x="3995936" y="1916832"/>
            <a:ext cx="4608512" cy="4350618"/>
          </a:xfrm>
        </p:spPr>
        <p:txBody>
          <a:bodyPr>
            <a:normAutofit/>
          </a:bodyPr>
          <a:lstStyle/>
          <a:p>
            <a:pPr algn="just"/>
            <a:r>
              <a:rPr lang="es-ES" sz="3200" dirty="0">
                <a:solidFill>
                  <a:schemeClr val="tx2"/>
                </a:solidFill>
                <a:latin typeface="Corbel" pitchFamily="34" charset="0"/>
              </a:rPr>
              <a:t>Se colocan con la mano profundamente en la vagina 15 a 20 minutos antes del acto sexual ya dentro se derrite con el calor corporal y libera un producto químico espermicida.</a:t>
            </a:r>
          </a:p>
        </p:txBody>
      </p:sp>
      <p:pic>
        <p:nvPicPr>
          <p:cNvPr id="22550" name="Picture 22" descr="espermicidas_N"/>
          <p:cNvPicPr>
            <a:picLocks noGrp="1" noChangeAspect="1" noChangeArrowheads="1"/>
          </p:cNvPicPr>
          <p:nvPr>
            <p:ph type="clipArt" sz="half" idx="1"/>
          </p:nvPr>
        </p:nvPicPr>
        <p:blipFill>
          <a:blip r:embed="rId2">
            <a:extLst>
              <a:ext uri="{BEBA8EAE-BF5A-486C-A8C5-ECC9F3942E4B}">
                <a14:imgProps xmlns:a14="http://schemas.microsoft.com/office/drawing/2010/main">
                  <a14:imgLayer r:embed="rId3">
                    <a14:imgEffect>
                      <a14:sharpenSoften amount="25000"/>
                    </a14:imgEffect>
                  </a14:imgLayer>
                </a14:imgProps>
              </a:ext>
              <a:ext uri="{28A0092B-C50C-407E-A947-70E740481C1C}">
                <a14:useLocalDpi xmlns:a14="http://schemas.microsoft.com/office/drawing/2010/main" val="0"/>
              </a:ext>
            </a:extLst>
          </a:blip>
          <a:srcRect/>
          <a:stretch>
            <a:fillRect/>
          </a:stretch>
        </p:blipFill>
        <p:spPr>
          <a:xfrm>
            <a:off x="251520" y="1700808"/>
            <a:ext cx="3743325" cy="4032250"/>
          </a:xfrm>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29609955"/>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a:t>Métodos hormonales</a:t>
            </a:r>
          </a:p>
        </p:txBody>
      </p:sp>
    </p:spTree>
    <p:extLst>
      <p:ext uri="{BB962C8B-B14F-4D97-AF65-F5344CB8AC3E}">
        <p14:creationId xmlns:p14="http://schemas.microsoft.com/office/powerpoint/2010/main" val="3465708063"/>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4582" name="Rectangle 6"/>
          <p:cNvSpPr>
            <a:spLocks noGrp="1" noRot="1" noChangeArrowheads="1"/>
          </p:cNvSpPr>
          <p:nvPr>
            <p:ph type="title"/>
          </p:nvPr>
        </p:nvSpPr>
        <p:spPr>
          <a:xfrm>
            <a:off x="301625" y="228600"/>
            <a:ext cx="8510588" cy="608112"/>
          </a:xfrm>
        </p:spPr>
        <p:txBody>
          <a:bodyPr/>
          <a:lstStyle/>
          <a:p>
            <a:r>
              <a:rPr lang="es-MX" sz="3600" dirty="0">
                <a:solidFill>
                  <a:schemeClr val="tx1"/>
                </a:solidFill>
              </a:rPr>
              <a:t>IMPLANTE SUBCUTÁNEO</a:t>
            </a:r>
            <a:r>
              <a:rPr lang="es-ES" dirty="0"/>
              <a:t> </a:t>
            </a:r>
          </a:p>
        </p:txBody>
      </p:sp>
      <p:sp>
        <p:nvSpPr>
          <p:cNvPr id="24583" name="Rectangle 7"/>
          <p:cNvSpPr>
            <a:spLocks noGrp="1" noRot="1" noChangeArrowheads="1"/>
          </p:cNvSpPr>
          <p:nvPr>
            <p:ph type="body" sz="half" idx="1"/>
          </p:nvPr>
        </p:nvSpPr>
        <p:spPr>
          <a:xfrm>
            <a:off x="0" y="1412776"/>
            <a:ext cx="5076056" cy="5445224"/>
          </a:xfrm>
        </p:spPr>
        <p:txBody>
          <a:bodyPr>
            <a:normAutofit/>
          </a:bodyPr>
          <a:lstStyle/>
          <a:p>
            <a:pPr algn="just">
              <a:lnSpc>
                <a:spcPct val="90000"/>
              </a:lnSpc>
            </a:pPr>
            <a:r>
              <a:rPr lang="es-ES" sz="2800" dirty="0">
                <a:solidFill>
                  <a:schemeClr val="tx2"/>
                </a:solidFill>
                <a:latin typeface="Corbel" pitchFamily="34" charset="0"/>
              </a:rPr>
              <a:t>Se implantan quirúrgicamente bajo la piel, normalmente en el brazo en forma de abanico, seis varillas pequeñas de 34 mm de largo y 2.5 mm de diámetro, que liberan una dosis </a:t>
            </a:r>
            <a:r>
              <a:rPr lang="es-ES" sz="2800" dirty="0" smtClean="0">
                <a:solidFill>
                  <a:schemeClr val="tx2"/>
                </a:solidFill>
                <a:latin typeface="Corbel" pitchFamily="34" charset="0"/>
              </a:rPr>
              <a:t>continua </a:t>
            </a:r>
            <a:r>
              <a:rPr lang="es-ES" sz="2800" dirty="0">
                <a:solidFill>
                  <a:schemeClr val="tx2"/>
                </a:solidFill>
                <a:latin typeface="Corbel" pitchFamily="34" charset="0"/>
              </a:rPr>
              <a:t>de progestina que inhibe la ovulación, cambia el revestimiento del útero y espesa el moco cervical evitando que el espermatozoide entre al útero. su efecto dura 5 años</a:t>
            </a:r>
            <a:r>
              <a:rPr lang="es-ES" dirty="0">
                <a:solidFill>
                  <a:schemeClr val="tx2"/>
                </a:solidFill>
                <a:latin typeface="Corbel" pitchFamily="34" charset="0"/>
              </a:rPr>
              <a:t>.</a:t>
            </a:r>
          </a:p>
        </p:txBody>
      </p:sp>
      <p:pic>
        <p:nvPicPr>
          <p:cNvPr id="3" name="2 Marcador de imágenes prediseñadas"/>
          <p:cNvPicPr>
            <a:picLocks noGrp="1" noChangeAspect="1"/>
          </p:cNvPicPr>
          <p:nvPr>
            <p:ph type="clipArt" sz="half" idx="2"/>
          </p:nvPr>
        </p:nvPicPr>
        <p:blipFill>
          <a:blip r:embed="rId2">
            <a:extLst>
              <a:ext uri="{BEBA8EAE-BF5A-486C-A8C5-ECC9F3942E4B}">
                <a14:imgProps xmlns:a14="http://schemas.microsoft.com/office/drawing/2010/main">
                  <a14:imgLayer r:embed="rId3">
                    <a14:imgEffect>
                      <a14:brightnessContrast bright="20000" contrast="-40000"/>
                    </a14:imgEffect>
                  </a14:imgLayer>
                </a14:imgProps>
              </a:ext>
              <a:ext uri="{28A0092B-C50C-407E-A947-70E740481C1C}">
                <a14:useLocalDpi xmlns:a14="http://schemas.microsoft.com/office/drawing/2010/main" val="0"/>
              </a:ext>
            </a:extLst>
          </a:blip>
          <a:stretch>
            <a:fillRect/>
          </a:stretch>
        </p:blipFill>
        <p:spPr>
          <a:xfrm>
            <a:off x="5598476" y="1628800"/>
            <a:ext cx="3545524" cy="3816424"/>
          </a:xfrm>
        </p:spPr>
      </p:pic>
    </p:spTree>
    <p:extLst>
      <p:ext uri="{BB962C8B-B14F-4D97-AF65-F5344CB8AC3E}">
        <p14:creationId xmlns:p14="http://schemas.microsoft.com/office/powerpoint/2010/main" val="613509853"/>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8" name="Rectangle 4"/>
          <p:cNvSpPr>
            <a:spLocks noGrp="1" noRot="1" noChangeArrowheads="1"/>
          </p:cNvSpPr>
          <p:nvPr>
            <p:ph type="title"/>
          </p:nvPr>
        </p:nvSpPr>
        <p:spPr>
          <a:xfrm>
            <a:off x="301625" y="228600"/>
            <a:ext cx="3910335" cy="608112"/>
          </a:xfrm>
        </p:spPr>
        <p:txBody>
          <a:bodyPr/>
          <a:lstStyle/>
          <a:p>
            <a:r>
              <a:rPr lang="es-ES" sz="3600" dirty="0">
                <a:solidFill>
                  <a:schemeClr val="tx1"/>
                </a:solidFill>
              </a:rPr>
              <a:t>PILDORAS</a:t>
            </a:r>
          </a:p>
        </p:txBody>
      </p:sp>
      <p:sp>
        <p:nvSpPr>
          <p:cNvPr id="72710" name="Rectangle 6"/>
          <p:cNvSpPr>
            <a:spLocks noGrp="1" noRot="1" noChangeArrowheads="1"/>
          </p:cNvSpPr>
          <p:nvPr>
            <p:ph type="body" sz="half" idx="2"/>
          </p:nvPr>
        </p:nvSpPr>
        <p:spPr>
          <a:xfrm>
            <a:off x="3707904" y="670384"/>
            <a:ext cx="4824536" cy="5661248"/>
          </a:xfrm>
        </p:spPr>
        <p:txBody>
          <a:bodyPr>
            <a:noAutofit/>
          </a:bodyPr>
          <a:lstStyle/>
          <a:p>
            <a:pPr algn="just">
              <a:lnSpc>
                <a:spcPct val="90000"/>
              </a:lnSpc>
            </a:pPr>
            <a:r>
              <a:rPr lang="es-ES" sz="3200" dirty="0">
                <a:solidFill>
                  <a:schemeClr val="tx2"/>
                </a:solidFill>
                <a:latin typeface="Corbel" pitchFamily="34" charset="0"/>
              </a:rPr>
              <a:t>Las pastillas combinadas están </a:t>
            </a:r>
            <a:r>
              <a:rPr lang="es-ES" sz="3200" dirty="0" smtClean="0">
                <a:solidFill>
                  <a:schemeClr val="tx2"/>
                </a:solidFill>
                <a:latin typeface="Corbel" pitchFamily="34" charset="0"/>
              </a:rPr>
              <a:t>elaboradas </a:t>
            </a:r>
            <a:r>
              <a:rPr lang="es-ES" sz="3200" dirty="0">
                <a:solidFill>
                  <a:schemeClr val="tx2"/>
                </a:solidFill>
                <a:latin typeface="Corbel" pitchFamily="34" charset="0"/>
              </a:rPr>
              <a:t>con estrógeno y progesterona en dosis que previenen la ovulación y vienen en estuches de 21 pastillas, la mujer debe empezar a tomar una </a:t>
            </a:r>
            <a:r>
              <a:rPr lang="es-ES" sz="3200" dirty="0" smtClean="0">
                <a:solidFill>
                  <a:schemeClr val="tx2"/>
                </a:solidFill>
                <a:latin typeface="Corbel" pitchFamily="34" charset="0"/>
              </a:rPr>
              <a:t>a diario</a:t>
            </a:r>
            <a:r>
              <a:rPr lang="es-ES" sz="3200" dirty="0">
                <a:solidFill>
                  <a:schemeClr val="tx2"/>
                </a:solidFill>
                <a:latin typeface="Corbel" pitchFamily="34" charset="0"/>
              </a:rPr>
              <a:t>, no importa el horario, recordando que el día inicial del sangrado es el primer día del ciclo. </a:t>
            </a:r>
          </a:p>
        </p:txBody>
      </p:sp>
      <p:pic>
        <p:nvPicPr>
          <p:cNvPr id="72712" name="Picture 8" descr="pildora-anticonceptiva"/>
          <p:cNvPicPr>
            <a:picLocks noGrp="1" noChangeAspect="1" noChangeArrowheads="1"/>
          </p:cNvPicPr>
          <p:nvPr>
            <p:ph type="clipArt" sz="half" idx="1"/>
          </p:nvPr>
        </p:nvPicPr>
        <p:blipFill>
          <a:blip r:embed="rId2">
            <a:extLst>
              <a:ext uri="{28A0092B-C50C-407E-A947-70E740481C1C}">
                <a14:useLocalDpi xmlns:a14="http://schemas.microsoft.com/office/drawing/2010/main" val="0"/>
              </a:ext>
            </a:extLst>
          </a:blip>
          <a:srcRect/>
          <a:stretch>
            <a:fillRect/>
          </a:stretch>
        </p:blipFill>
        <p:spPr>
          <a:xfrm>
            <a:off x="251520" y="3501008"/>
            <a:ext cx="3419872" cy="3114630"/>
          </a:xfrm>
          <a:extLst>
            <a:ext uri="{909E8E84-426E-40DD-AFC4-6F175D3DCCD1}">
              <a14:hiddenFill xmlns:a14="http://schemas.microsoft.com/office/drawing/2010/main">
                <a:solidFill>
                  <a:srgbClr val="FFFFFF"/>
                </a:solidFill>
              </a14:hiddenFill>
            </a:ext>
          </a:extLst>
        </p:spPr>
      </p:pic>
      <p:pic>
        <p:nvPicPr>
          <p:cNvPr id="2" name="1 Imagen"/>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7504" y="908720"/>
            <a:ext cx="3460838" cy="2592288"/>
          </a:xfrm>
          <a:prstGeom prst="rect">
            <a:avLst/>
          </a:prstGeom>
        </p:spPr>
      </p:pic>
    </p:spTree>
    <p:extLst>
      <p:ext uri="{BB962C8B-B14F-4D97-AF65-F5344CB8AC3E}">
        <p14:creationId xmlns:p14="http://schemas.microsoft.com/office/powerpoint/2010/main" val="1626104400"/>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683568" y="-6391"/>
            <a:ext cx="7543802" cy="699087"/>
          </a:xfrm>
        </p:spPr>
        <p:txBody>
          <a:bodyPr/>
          <a:lstStyle/>
          <a:p>
            <a:r>
              <a:rPr lang="es-CL" dirty="0"/>
              <a:t>Reflexionemos….</a:t>
            </a:r>
          </a:p>
        </p:txBody>
      </p:sp>
      <p:sp>
        <p:nvSpPr>
          <p:cNvPr id="3" name="2 Marcador de contenido"/>
          <p:cNvSpPr>
            <a:spLocks noGrp="1"/>
          </p:cNvSpPr>
          <p:nvPr>
            <p:ph idx="1"/>
          </p:nvPr>
        </p:nvSpPr>
        <p:spPr>
          <a:xfrm>
            <a:off x="107504" y="908720"/>
            <a:ext cx="8784976" cy="5777880"/>
          </a:xfrm>
        </p:spPr>
        <p:txBody>
          <a:bodyPr>
            <a:noAutofit/>
          </a:bodyPr>
          <a:lstStyle/>
          <a:p>
            <a:pPr algn="just" fontAlgn="auto">
              <a:spcBef>
                <a:spcPts val="0"/>
              </a:spcBef>
              <a:spcAft>
                <a:spcPts val="0"/>
              </a:spcAft>
              <a:defRPr/>
            </a:pPr>
            <a:r>
              <a:rPr lang="es-PA" sz="2800" dirty="0">
                <a:solidFill>
                  <a:schemeClr val="tx2"/>
                </a:solidFill>
                <a:latin typeface="Corbel" pitchFamily="34" charset="0"/>
                <a:cs typeface="Times New Roman" panose="02020603050405020304" pitchFamily="18" charset="0"/>
              </a:rPr>
              <a:t>Todos los seres humanos atravesamos por diferentes etapas. Una de ellas es la </a:t>
            </a:r>
            <a:r>
              <a:rPr lang="es-PA" sz="2800" u="sng" dirty="0">
                <a:solidFill>
                  <a:schemeClr val="tx2"/>
                </a:solidFill>
                <a:latin typeface="Corbel" pitchFamily="34" charset="0"/>
                <a:cs typeface="Times New Roman" panose="02020603050405020304" pitchFamily="18" charset="0"/>
              </a:rPr>
              <a:t>búsqueda de pareja</a:t>
            </a:r>
            <a:r>
              <a:rPr lang="es-PA" sz="2800" dirty="0">
                <a:solidFill>
                  <a:schemeClr val="tx2"/>
                </a:solidFill>
                <a:latin typeface="Corbel" pitchFamily="34" charset="0"/>
                <a:cs typeface="Times New Roman" panose="02020603050405020304" pitchFamily="18" charset="0"/>
              </a:rPr>
              <a:t> donde se experimentan diferentes sensaciones.</a:t>
            </a:r>
          </a:p>
          <a:p>
            <a:pPr algn="just" fontAlgn="auto">
              <a:spcBef>
                <a:spcPts val="0"/>
              </a:spcBef>
              <a:spcAft>
                <a:spcPts val="0"/>
              </a:spcAft>
              <a:defRPr/>
            </a:pPr>
            <a:endParaRPr lang="es-PA" sz="2800" dirty="0">
              <a:solidFill>
                <a:schemeClr val="tx2"/>
              </a:solidFill>
              <a:latin typeface="Corbel" pitchFamily="34" charset="0"/>
              <a:cs typeface="Times New Roman" panose="02020603050405020304" pitchFamily="18" charset="0"/>
            </a:endParaRPr>
          </a:p>
          <a:p>
            <a:pPr algn="just" fontAlgn="auto">
              <a:spcBef>
                <a:spcPts val="0"/>
              </a:spcBef>
              <a:spcAft>
                <a:spcPts val="0"/>
              </a:spcAft>
              <a:defRPr/>
            </a:pPr>
            <a:r>
              <a:rPr lang="es-PA" sz="2800" dirty="0">
                <a:solidFill>
                  <a:schemeClr val="tx2"/>
                </a:solidFill>
                <a:latin typeface="Corbel" pitchFamily="34" charset="0"/>
                <a:cs typeface="Times New Roman" panose="02020603050405020304" pitchFamily="18" charset="0"/>
              </a:rPr>
              <a:t>Puede surgir la atracción mutua, lo que posiblemente nos conduzca al noviazgo, el cual es un </a:t>
            </a:r>
            <a:r>
              <a:rPr lang="es-PA" sz="2800" u="sng" dirty="0">
                <a:solidFill>
                  <a:schemeClr val="tx2"/>
                </a:solidFill>
                <a:latin typeface="Corbel" pitchFamily="34" charset="0"/>
                <a:cs typeface="Times New Roman" panose="02020603050405020304" pitchFamily="18" charset="0"/>
              </a:rPr>
              <a:t>compromiso moral de trato afectivo, fidelidad, ayuda y respeto mutuo.</a:t>
            </a:r>
          </a:p>
          <a:p>
            <a:pPr algn="just" fontAlgn="auto">
              <a:spcBef>
                <a:spcPts val="0"/>
              </a:spcBef>
              <a:spcAft>
                <a:spcPts val="0"/>
              </a:spcAft>
              <a:defRPr/>
            </a:pPr>
            <a:endParaRPr lang="es-PA" sz="2800" dirty="0">
              <a:solidFill>
                <a:schemeClr val="tx2"/>
              </a:solidFill>
              <a:latin typeface="Corbel" pitchFamily="34" charset="0"/>
              <a:cs typeface="Times New Roman" panose="02020603050405020304" pitchFamily="18" charset="0"/>
            </a:endParaRPr>
          </a:p>
          <a:p>
            <a:pPr algn="just" fontAlgn="auto">
              <a:spcBef>
                <a:spcPts val="0"/>
              </a:spcBef>
              <a:spcAft>
                <a:spcPts val="0"/>
              </a:spcAft>
              <a:defRPr/>
            </a:pPr>
            <a:r>
              <a:rPr lang="es-PA" sz="2800" dirty="0">
                <a:solidFill>
                  <a:schemeClr val="tx2"/>
                </a:solidFill>
                <a:latin typeface="Corbel" pitchFamily="34" charset="0"/>
                <a:cs typeface="Times New Roman" panose="02020603050405020304" pitchFamily="18" charset="0"/>
              </a:rPr>
              <a:t>Este trato afectivo incluye las manifestaciones físicas de cariño y amor. El noviazgo inicia con tomarse  de las manos, besos tiernos y apasionados, lo cual al pasar el tiempo propician las relaciones sexuales. </a:t>
            </a:r>
            <a:endParaRPr lang="es-CL" sz="2800" dirty="0">
              <a:solidFill>
                <a:schemeClr val="tx2"/>
              </a:solidFill>
              <a:latin typeface="Corbel" pitchFamily="34" charset="0"/>
              <a:cs typeface="Times New Roman" panose="02020603050405020304" pitchFamily="18" charset="0"/>
            </a:endParaRPr>
          </a:p>
        </p:txBody>
      </p:sp>
    </p:spTree>
    <p:extLst>
      <p:ext uri="{BB962C8B-B14F-4D97-AF65-F5344CB8AC3E}">
        <p14:creationId xmlns:p14="http://schemas.microsoft.com/office/powerpoint/2010/main" val="1571161676"/>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6" name="Rectangle 4"/>
          <p:cNvSpPr>
            <a:spLocks noGrp="1" noRot="1" noChangeArrowheads="1"/>
          </p:cNvSpPr>
          <p:nvPr>
            <p:ph type="title"/>
          </p:nvPr>
        </p:nvSpPr>
        <p:spPr>
          <a:xfrm>
            <a:off x="301625" y="228600"/>
            <a:ext cx="4126359" cy="752128"/>
          </a:xfrm>
        </p:spPr>
        <p:txBody>
          <a:bodyPr/>
          <a:lstStyle/>
          <a:p>
            <a:r>
              <a:rPr lang="es-ES" sz="3600" dirty="0">
                <a:solidFill>
                  <a:schemeClr val="tx1"/>
                </a:solidFill>
              </a:rPr>
              <a:t>INYECTABLES</a:t>
            </a:r>
          </a:p>
        </p:txBody>
      </p:sp>
      <p:sp>
        <p:nvSpPr>
          <p:cNvPr id="74757" name="Rectangle 5"/>
          <p:cNvSpPr>
            <a:spLocks noGrp="1" noRot="1" noChangeArrowheads="1"/>
          </p:cNvSpPr>
          <p:nvPr>
            <p:ph type="body" sz="half" idx="1"/>
          </p:nvPr>
        </p:nvSpPr>
        <p:spPr>
          <a:xfrm>
            <a:off x="323528" y="1484784"/>
            <a:ext cx="4194175" cy="5112568"/>
          </a:xfrm>
        </p:spPr>
        <p:txBody>
          <a:bodyPr>
            <a:noAutofit/>
          </a:bodyPr>
          <a:lstStyle/>
          <a:p>
            <a:pPr algn="just"/>
            <a:r>
              <a:rPr lang="es-ES" sz="3200" dirty="0">
                <a:solidFill>
                  <a:schemeClr val="tx2"/>
                </a:solidFill>
                <a:latin typeface="Corbel" pitchFamily="34" charset="0"/>
              </a:rPr>
              <a:t>Son hormonas inyectables por vía </a:t>
            </a:r>
            <a:r>
              <a:rPr lang="es-ES" sz="3200" dirty="0" smtClean="0">
                <a:solidFill>
                  <a:schemeClr val="tx2"/>
                </a:solidFill>
                <a:latin typeface="Corbel" pitchFamily="34" charset="0"/>
              </a:rPr>
              <a:t>intramuscular, </a:t>
            </a:r>
            <a:r>
              <a:rPr lang="es-ES" sz="3200" dirty="0">
                <a:solidFill>
                  <a:schemeClr val="tx2"/>
                </a:solidFill>
                <a:latin typeface="Corbel" pitchFamily="34" charset="0"/>
              </a:rPr>
              <a:t>tienen efecto por un mes o tres meses.</a:t>
            </a:r>
          </a:p>
          <a:p>
            <a:pPr algn="just"/>
            <a:r>
              <a:rPr lang="es-ES" sz="3200" dirty="0">
                <a:solidFill>
                  <a:schemeClr val="tx2"/>
                </a:solidFill>
                <a:latin typeface="Corbel" pitchFamily="34" charset="0"/>
              </a:rPr>
              <a:t>La función de las hormonas es justamente no permitir que los óvulos </a:t>
            </a:r>
            <a:r>
              <a:rPr lang="es-ES" sz="3200" dirty="0" smtClean="0">
                <a:solidFill>
                  <a:schemeClr val="tx2"/>
                </a:solidFill>
                <a:latin typeface="Corbel" pitchFamily="34" charset="0"/>
              </a:rPr>
              <a:t>salgan</a:t>
            </a:r>
            <a:r>
              <a:rPr lang="es-ES" sz="3200" dirty="0">
                <a:solidFill>
                  <a:schemeClr val="tx2"/>
                </a:solidFill>
                <a:latin typeface="Corbel" pitchFamily="34" charset="0"/>
              </a:rPr>
              <a:t>.</a:t>
            </a:r>
            <a:r>
              <a:rPr lang="es-ES" sz="3200" dirty="0" smtClean="0">
                <a:solidFill>
                  <a:schemeClr val="tx2"/>
                </a:solidFill>
                <a:latin typeface="Corbel" pitchFamily="34" charset="0"/>
              </a:rPr>
              <a:t> </a:t>
            </a:r>
            <a:endParaRPr lang="es-ES" sz="3200" dirty="0">
              <a:solidFill>
                <a:schemeClr val="tx2"/>
              </a:solidFill>
              <a:latin typeface="Corbel" pitchFamily="34" charset="0"/>
            </a:endParaRPr>
          </a:p>
        </p:txBody>
      </p:sp>
      <p:pic>
        <p:nvPicPr>
          <p:cNvPr id="74759" name="Picture 7" descr="MPj01788920000[1]"/>
          <p:cNvPicPr>
            <a:picLocks noGrp="1" noChangeAspect="1" noChangeArrowheads="1"/>
          </p:cNvPicPr>
          <p:nvPr>
            <p:ph type="clipArt" sz="half" idx="2"/>
          </p:nvPr>
        </p:nvPicPr>
        <p:blipFill>
          <a:blip r:embed="rId2">
            <a:extLst>
              <a:ext uri="{28A0092B-C50C-407E-A947-70E740481C1C}">
                <a14:useLocalDpi xmlns:a14="http://schemas.microsoft.com/office/drawing/2010/main" val="0"/>
              </a:ext>
            </a:extLst>
          </a:blip>
          <a:srcRect/>
          <a:stretch>
            <a:fillRect/>
          </a:stretch>
        </p:blipFill>
        <p:spPr>
          <a:xfrm>
            <a:off x="4932363" y="692696"/>
            <a:ext cx="3600450" cy="5184229"/>
          </a:xfrm>
        </p:spPr>
      </p:pic>
    </p:spTree>
    <p:extLst>
      <p:ext uri="{BB962C8B-B14F-4D97-AF65-F5344CB8AC3E}">
        <p14:creationId xmlns:p14="http://schemas.microsoft.com/office/powerpoint/2010/main" val="3124977800"/>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 Marcador de contenido"/>
          <p:cNvPicPr>
            <a:picLocks noGrp="1" noChangeAspect="1"/>
          </p:cNvPicPr>
          <p:nvPr>
            <p:ph idx="1"/>
          </p:nvPr>
        </p:nvPicPr>
        <p:blipFill>
          <a:blip r:embed="rId2">
            <a:extLst>
              <a:ext uri="{BEBA8EAE-BF5A-486C-A8C5-ECC9F3942E4B}">
                <a14:imgProps xmlns:a14="http://schemas.microsoft.com/office/drawing/2010/main">
                  <a14:imgLayer r:embed="rId3">
                    <a14:imgEffect>
                      <a14:sharpenSoften amount="50000"/>
                    </a14:imgEffect>
                  </a14:imgLayer>
                </a14:imgProps>
              </a:ext>
              <a:ext uri="{28A0092B-C50C-407E-A947-70E740481C1C}">
                <a14:useLocalDpi xmlns:a14="http://schemas.microsoft.com/office/drawing/2010/main" val="0"/>
              </a:ext>
            </a:extLst>
          </a:blip>
          <a:stretch>
            <a:fillRect/>
          </a:stretch>
        </p:blipFill>
        <p:spPr>
          <a:xfrm>
            <a:off x="0" y="0"/>
            <a:ext cx="9144000" cy="6858000"/>
          </a:xfrm>
        </p:spPr>
      </p:pic>
    </p:spTree>
    <p:extLst>
      <p:ext uri="{BB962C8B-B14F-4D97-AF65-F5344CB8AC3E}">
        <p14:creationId xmlns:p14="http://schemas.microsoft.com/office/powerpoint/2010/main" val="3057537909"/>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a:t>Quirúrgicos </a:t>
            </a:r>
          </a:p>
        </p:txBody>
      </p:sp>
    </p:spTree>
    <p:extLst>
      <p:ext uri="{BB962C8B-B14F-4D97-AF65-F5344CB8AC3E}">
        <p14:creationId xmlns:p14="http://schemas.microsoft.com/office/powerpoint/2010/main" val="1305141278"/>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6" name="Rectangle 4"/>
          <p:cNvSpPr>
            <a:spLocks noGrp="1" noRot="1" noChangeArrowheads="1"/>
          </p:cNvSpPr>
          <p:nvPr>
            <p:ph type="title"/>
          </p:nvPr>
        </p:nvSpPr>
        <p:spPr>
          <a:xfrm>
            <a:off x="107504" y="0"/>
            <a:ext cx="6502623" cy="680120"/>
          </a:xfrm>
        </p:spPr>
        <p:txBody>
          <a:bodyPr/>
          <a:lstStyle/>
          <a:p>
            <a:r>
              <a:rPr lang="es-ES" sz="3600" dirty="0">
                <a:solidFill>
                  <a:schemeClr val="tx1"/>
                </a:solidFill>
              </a:rPr>
              <a:t>LIGADURA DE TROMPAS</a:t>
            </a:r>
          </a:p>
        </p:txBody>
      </p:sp>
      <p:sp>
        <p:nvSpPr>
          <p:cNvPr id="79877" name="Rectangle 5"/>
          <p:cNvSpPr>
            <a:spLocks noGrp="1" noRot="1" noChangeArrowheads="1"/>
          </p:cNvSpPr>
          <p:nvPr>
            <p:ph type="body" sz="half" idx="1"/>
          </p:nvPr>
        </p:nvSpPr>
        <p:spPr>
          <a:xfrm>
            <a:off x="301625" y="1268760"/>
            <a:ext cx="4558407" cy="5472608"/>
          </a:xfrm>
        </p:spPr>
        <p:txBody>
          <a:bodyPr/>
          <a:lstStyle/>
          <a:p>
            <a:pPr algn="just"/>
            <a:r>
              <a:rPr lang="es-ES" sz="2800" dirty="0">
                <a:solidFill>
                  <a:schemeClr val="tx2"/>
                </a:solidFill>
                <a:latin typeface="Corbel" pitchFamily="34" charset="0"/>
              </a:rPr>
              <a:t>También conocida </a:t>
            </a:r>
            <a:r>
              <a:rPr lang="es-ES" sz="2800" dirty="0" smtClean="0">
                <a:solidFill>
                  <a:schemeClr val="tx2"/>
                </a:solidFill>
                <a:latin typeface="Corbel" pitchFamily="34" charset="0"/>
              </a:rPr>
              <a:t>«oclusión </a:t>
            </a:r>
            <a:r>
              <a:rPr lang="es-ES" sz="2800" dirty="0" err="1" smtClean="0">
                <a:solidFill>
                  <a:schemeClr val="tx2"/>
                </a:solidFill>
                <a:latin typeface="Corbel" pitchFamily="34" charset="0"/>
              </a:rPr>
              <a:t>tubárica</a:t>
            </a:r>
            <a:r>
              <a:rPr lang="es-ES" sz="2800" dirty="0" smtClean="0">
                <a:solidFill>
                  <a:schemeClr val="tx2"/>
                </a:solidFill>
                <a:latin typeface="Corbel" pitchFamily="34" charset="0"/>
              </a:rPr>
              <a:t>» </a:t>
            </a:r>
            <a:r>
              <a:rPr lang="es-ES" sz="2800" dirty="0">
                <a:solidFill>
                  <a:schemeClr val="tx2"/>
                </a:solidFill>
                <a:latin typeface="Corbel" pitchFamily="34" charset="0"/>
              </a:rPr>
              <a:t>bilateral o ligadura de trompas de Falopio.</a:t>
            </a:r>
          </a:p>
          <a:p>
            <a:pPr algn="just"/>
            <a:r>
              <a:rPr lang="es-ES" sz="2800" dirty="0">
                <a:solidFill>
                  <a:schemeClr val="tx2"/>
                </a:solidFill>
                <a:latin typeface="Corbel" pitchFamily="34" charset="0"/>
              </a:rPr>
              <a:t>Consiste en ligar o cortar las trompas; para que el óvulo expulsado por el ovario no circule a través de ellas y así impide que el óvulo sea fecundado</a:t>
            </a:r>
            <a:r>
              <a:rPr lang="es-ES" sz="2400" dirty="0">
                <a:solidFill>
                  <a:schemeClr val="tx2"/>
                </a:solidFill>
                <a:latin typeface="Corbel" pitchFamily="34" charset="0"/>
              </a:rPr>
              <a:t>.</a:t>
            </a:r>
          </a:p>
        </p:txBody>
      </p:sp>
      <p:pic>
        <p:nvPicPr>
          <p:cNvPr id="3" name="2 Marcador de imágenes prediseñadas"/>
          <p:cNvPicPr>
            <a:picLocks noGrp="1" noChangeAspect="1"/>
          </p:cNvPicPr>
          <p:nvPr>
            <p:ph type="clipArt" sz="half" idx="2"/>
          </p:nvPr>
        </p:nvPicPr>
        <p:blipFill rotWithShape="1">
          <a:blip r:embed="rId2">
            <a:extLst>
              <a:ext uri="{BEBA8EAE-BF5A-486C-A8C5-ECC9F3942E4B}">
                <a14:imgProps xmlns:a14="http://schemas.microsoft.com/office/drawing/2010/main">
                  <a14:imgLayer r:embed="rId3">
                    <a14:imgEffect>
                      <a14:sharpenSoften amount="25000"/>
                    </a14:imgEffect>
                  </a14:imgLayer>
                </a14:imgProps>
              </a:ext>
              <a:ext uri="{28A0092B-C50C-407E-A947-70E740481C1C}">
                <a14:useLocalDpi xmlns:a14="http://schemas.microsoft.com/office/drawing/2010/main" val="0"/>
              </a:ext>
            </a:extLst>
          </a:blip>
          <a:srcRect l="9252" t="18940" r="4547" b="9861"/>
          <a:stretch/>
        </p:blipFill>
        <p:spPr>
          <a:xfrm>
            <a:off x="5040560" y="1340768"/>
            <a:ext cx="3923928" cy="4752528"/>
          </a:xfrm>
        </p:spPr>
      </p:pic>
    </p:spTree>
    <p:extLst>
      <p:ext uri="{BB962C8B-B14F-4D97-AF65-F5344CB8AC3E}">
        <p14:creationId xmlns:p14="http://schemas.microsoft.com/office/powerpoint/2010/main" val="3832477356"/>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8" name="Rectangle 8"/>
          <p:cNvSpPr>
            <a:spLocks noGrp="1" noRot="1" noChangeArrowheads="1"/>
          </p:cNvSpPr>
          <p:nvPr>
            <p:ph type="title"/>
          </p:nvPr>
        </p:nvSpPr>
        <p:spPr>
          <a:xfrm>
            <a:off x="323528" y="0"/>
            <a:ext cx="7128792" cy="680120"/>
          </a:xfrm>
        </p:spPr>
        <p:txBody>
          <a:bodyPr/>
          <a:lstStyle/>
          <a:p>
            <a:r>
              <a:rPr lang="es-ES" sz="3600" dirty="0">
                <a:solidFill>
                  <a:schemeClr val="tx1"/>
                </a:solidFill>
              </a:rPr>
              <a:t>VASECTOMÍA CON BISTURÍ</a:t>
            </a:r>
          </a:p>
        </p:txBody>
      </p:sp>
      <p:sp>
        <p:nvSpPr>
          <p:cNvPr id="25609" name="Rectangle 9"/>
          <p:cNvSpPr>
            <a:spLocks noGrp="1" noRot="1" noChangeArrowheads="1"/>
          </p:cNvSpPr>
          <p:nvPr>
            <p:ph type="body" sz="half" idx="1"/>
          </p:nvPr>
        </p:nvSpPr>
        <p:spPr>
          <a:xfrm>
            <a:off x="179512" y="908720"/>
            <a:ext cx="5134471" cy="5661248"/>
          </a:xfrm>
        </p:spPr>
        <p:txBody>
          <a:bodyPr>
            <a:noAutofit/>
          </a:bodyPr>
          <a:lstStyle/>
          <a:p>
            <a:pPr algn="just">
              <a:lnSpc>
                <a:spcPct val="80000"/>
              </a:lnSpc>
            </a:pPr>
            <a:r>
              <a:rPr lang="es-ES" sz="3200" dirty="0">
                <a:solidFill>
                  <a:schemeClr val="tx2"/>
                </a:solidFill>
                <a:latin typeface="Corbel" pitchFamily="34" charset="0"/>
              </a:rPr>
              <a:t>Procedimiento quirúrgico en el cual se seccionan o ligan los conductos deferentes que van a ambos testículos, evitando que los espermatozoides pasen al líquido seminal, pasen a la uretra y de ahí al exterior. </a:t>
            </a:r>
          </a:p>
          <a:p>
            <a:pPr algn="just">
              <a:lnSpc>
                <a:spcPct val="80000"/>
              </a:lnSpc>
            </a:pPr>
            <a:r>
              <a:rPr lang="es-ES" sz="3200" dirty="0">
                <a:solidFill>
                  <a:schemeClr val="tx2"/>
                </a:solidFill>
                <a:latin typeface="Corbel" pitchFamily="34" charset="0"/>
              </a:rPr>
              <a:t>La vasectomía provee contracepción permanente a los hombres que han decidido no tener más hijos.</a:t>
            </a:r>
          </a:p>
        </p:txBody>
      </p:sp>
      <p:pic>
        <p:nvPicPr>
          <p:cNvPr id="2" name="1 Imagen"/>
          <p:cNvPicPr>
            <a:picLocks noChangeAspect="1"/>
          </p:cNvPicPr>
          <p:nvPr/>
        </p:nvPicPr>
        <p:blipFill>
          <a:blip r:embed="rId2">
            <a:extLst>
              <a:ext uri="{BEBA8EAE-BF5A-486C-A8C5-ECC9F3942E4B}">
                <a14:imgProps xmlns:a14="http://schemas.microsoft.com/office/drawing/2010/main">
                  <a14:imgLayer r:embed="rId3">
                    <a14:imgEffect>
                      <a14:sharpenSoften amount="50000"/>
                    </a14:imgEffect>
                  </a14:imgLayer>
                </a14:imgProps>
              </a:ext>
              <a:ext uri="{28A0092B-C50C-407E-A947-70E740481C1C}">
                <a14:useLocalDpi xmlns:a14="http://schemas.microsoft.com/office/drawing/2010/main" val="0"/>
              </a:ext>
            </a:extLst>
          </a:blip>
          <a:stretch>
            <a:fillRect/>
          </a:stretch>
        </p:blipFill>
        <p:spPr>
          <a:xfrm>
            <a:off x="5436096" y="692696"/>
            <a:ext cx="3707904" cy="5976664"/>
          </a:xfrm>
          <a:prstGeom prst="rect">
            <a:avLst/>
          </a:prstGeom>
        </p:spPr>
      </p:pic>
    </p:spTree>
    <p:extLst>
      <p:ext uri="{BB962C8B-B14F-4D97-AF65-F5344CB8AC3E}">
        <p14:creationId xmlns:p14="http://schemas.microsoft.com/office/powerpoint/2010/main" val="1557321988"/>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Marcador de contenido"/>
          <p:cNvGraphicFramePr>
            <a:graphicFrameLocks noGrp="1"/>
          </p:cNvGraphicFramePr>
          <p:nvPr>
            <p:ph idx="1"/>
            <p:extLst>
              <p:ext uri="{D42A27DB-BD31-4B8C-83A1-F6EECF244321}">
                <p14:modId xmlns:p14="http://schemas.microsoft.com/office/powerpoint/2010/main" val="1588102273"/>
              </p:ext>
            </p:extLst>
          </p:nvPr>
        </p:nvGraphicFramePr>
        <p:xfrm>
          <a:off x="-1" y="2"/>
          <a:ext cx="9144002" cy="6913608"/>
        </p:xfrm>
        <a:graphic>
          <a:graphicData uri="http://schemas.openxmlformats.org/drawingml/2006/table">
            <a:tbl>
              <a:tblPr firstRow="1" bandRow="1">
                <a:tableStyleId>{5C22544A-7EE6-4342-B048-85BDC9FD1C3A}</a:tableStyleId>
              </a:tblPr>
              <a:tblGrid>
                <a:gridCol w="2871670">
                  <a:extLst>
                    <a:ext uri="{9D8B030D-6E8A-4147-A177-3AD203B41FA5}">
                      <a16:colId xmlns:a16="http://schemas.microsoft.com/office/drawing/2014/main" xmlns="" val="20000"/>
                    </a:ext>
                  </a:extLst>
                </a:gridCol>
                <a:gridCol w="3224332">
                  <a:extLst>
                    <a:ext uri="{9D8B030D-6E8A-4147-A177-3AD203B41FA5}">
                      <a16:colId xmlns:a16="http://schemas.microsoft.com/office/drawing/2014/main" xmlns="" val="20001"/>
                    </a:ext>
                  </a:extLst>
                </a:gridCol>
                <a:gridCol w="3048000">
                  <a:extLst>
                    <a:ext uri="{9D8B030D-6E8A-4147-A177-3AD203B41FA5}">
                      <a16:colId xmlns:a16="http://schemas.microsoft.com/office/drawing/2014/main" xmlns="" val="20002"/>
                    </a:ext>
                  </a:extLst>
                </a:gridCol>
              </a:tblGrid>
              <a:tr h="767338">
                <a:tc>
                  <a:txBody>
                    <a:bodyPr/>
                    <a:lstStyle/>
                    <a:p>
                      <a:pPr algn="ctr"/>
                      <a:r>
                        <a:rPr lang="es-CL" sz="1600" dirty="0">
                          <a:solidFill>
                            <a:schemeClr val="tx2"/>
                          </a:solidFill>
                          <a:latin typeface="Corbel" pitchFamily="34" charset="0"/>
                        </a:rPr>
                        <a:t>Método anticonceptivo</a:t>
                      </a:r>
                    </a:p>
                  </a:txBody>
                  <a:tcPr marT="45715" marB="45715"/>
                </a:tc>
                <a:tc>
                  <a:txBody>
                    <a:bodyPr/>
                    <a:lstStyle/>
                    <a:p>
                      <a:pPr algn="ctr"/>
                      <a:r>
                        <a:rPr lang="es-CL" sz="1600" dirty="0">
                          <a:solidFill>
                            <a:schemeClr val="tx2"/>
                          </a:solidFill>
                          <a:latin typeface="Corbel" pitchFamily="34" charset="0"/>
                        </a:rPr>
                        <a:t>¿Cuántas parejas que utilizan</a:t>
                      </a:r>
                      <a:r>
                        <a:rPr lang="es-CL" sz="1600" baseline="0" dirty="0">
                          <a:solidFill>
                            <a:schemeClr val="tx2"/>
                          </a:solidFill>
                          <a:latin typeface="Corbel" pitchFamily="34" charset="0"/>
                        </a:rPr>
                        <a:t> este método quedan embarazadas en un año?</a:t>
                      </a:r>
                      <a:endParaRPr lang="es-CL" sz="1600" dirty="0">
                        <a:solidFill>
                          <a:schemeClr val="tx2"/>
                        </a:solidFill>
                        <a:latin typeface="Corbel" pitchFamily="34" charset="0"/>
                      </a:endParaRPr>
                    </a:p>
                  </a:txBody>
                  <a:tcPr marT="45715" marB="45715"/>
                </a:tc>
                <a:tc>
                  <a:txBody>
                    <a:bodyPr/>
                    <a:lstStyle/>
                    <a:p>
                      <a:pPr algn="ctr"/>
                      <a:r>
                        <a:rPr lang="es-CL" sz="1600" dirty="0">
                          <a:solidFill>
                            <a:schemeClr val="tx2"/>
                          </a:solidFill>
                          <a:latin typeface="Corbel" pitchFamily="34" charset="0"/>
                        </a:rPr>
                        <a:t>¿Qué tan eficaz es el método para evitar el embarazo?</a:t>
                      </a:r>
                    </a:p>
                  </a:txBody>
                  <a:tcPr marT="45715" marB="45715"/>
                </a:tc>
                <a:extLst>
                  <a:ext uri="{0D108BD9-81ED-4DB2-BD59-A6C34878D82A}">
                    <a16:rowId xmlns:a16="http://schemas.microsoft.com/office/drawing/2014/main" xmlns="" val="10000"/>
                  </a:ext>
                </a:extLst>
              </a:tr>
              <a:tr h="383663">
                <a:tc>
                  <a:txBody>
                    <a:bodyPr/>
                    <a:lstStyle/>
                    <a:p>
                      <a:pPr algn="ctr"/>
                      <a:r>
                        <a:rPr lang="es-CL" sz="1800" dirty="0">
                          <a:latin typeface="Corbel" pitchFamily="34" charset="0"/>
                        </a:rPr>
                        <a:t>Abstinencia</a:t>
                      </a:r>
                    </a:p>
                  </a:txBody>
                  <a:tcPr marT="45715" marB="45715"/>
                </a:tc>
                <a:tc>
                  <a:txBody>
                    <a:bodyPr/>
                    <a:lstStyle/>
                    <a:p>
                      <a:pPr algn="ctr"/>
                      <a:r>
                        <a:rPr lang="es-CL" sz="1800" dirty="0">
                          <a:latin typeface="Corbel" pitchFamily="34" charset="0"/>
                        </a:rPr>
                        <a:t>Ninguna</a:t>
                      </a:r>
                    </a:p>
                  </a:txBody>
                  <a:tcPr marT="45715" marB="45715"/>
                </a:tc>
                <a:tc>
                  <a:txBody>
                    <a:bodyPr/>
                    <a:lstStyle/>
                    <a:p>
                      <a:pPr algn="ctr"/>
                      <a:r>
                        <a:rPr lang="es-CL" sz="1800" dirty="0">
                          <a:latin typeface="Corbel" pitchFamily="34" charset="0"/>
                        </a:rPr>
                        <a:t>Totalmente eficaz</a:t>
                      </a:r>
                    </a:p>
                  </a:txBody>
                  <a:tcPr marT="45715" marB="45715"/>
                </a:tc>
                <a:extLst>
                  <a:ext uri="{0D108BD9-81ED-4DB2-BD59-A6C34878D82A}">
                    <a16:rowId xmlns:a16="http://schemas.microsoft.com/office/drawing/2014/main" xmlns="" val="10001"/>
                  </a:ext>
                </a:extLst>
              </a:tr>
              <a:tr h="383663">
                <a:tc>
                  <a:txBody>
                    <a:bodyPr/>
                    <a:lstStyle/>
                    <a:p>
                      <a:pPr algn="ctr"/>
                      <a:r>
                        <a:rPr lang="es-CL" sz="1800" dirty="0">
                          <a:latin typeface="Corbel" pitchFamily="34" charset="0"/>
                        </a:rPr>
                        <a:t>Parches</a:t>
                      </a:r>
                    </a:p>
                  </a:txBody>
                  <a:tcPr marT="45715" marB="45715"/>
                </a:tc>
                <a:tc>
                  <a:txBody>
                    <a:bodyPr/>
                    <a:lstStyle/>
                    <a:p>
                      <a:pPr algn="ctr"/>
                      <a:r>
                        <a:rPr lang="es-CL" sz="1800" dirty="0">
                          <a:latin typeface="Corbel" pitchFamily="34" charset="0"/>
                        </a:rPr>
                        <a:t>5 de cada 100</a:t>
                      </a:r>
                    </a:p>
                  </a:txBody>
                  <a:tcPr marT="45715" marB="45715"/>
                </a:tc>
                <a:tc>
                  <a:txBody>
                    <a:bodyPr/>
                    <a:lstStyle/>
                    <a:p>
                      <a:pPr algn="ctr"/>
                      <a:r>
                        <a:rPr lang="es-CL" sz="1800" dirty="0">
                          <a:latin typeface="Corbel" pitchFamily="34" charset="0"/>
                        </a:rPr>
                        <a:t>Muy eficaz</a:t>
                      </a:r>
                    </a:p>
                  </a:txBody>
                  <a:tcPr marT="45715" marB="45715"/>
                </a:tc>
                <a:extLst>
                  <a:ext uri="{0D108BD9-81ED-4DB2-BD59-A6C34878D82A}">
                    <a16:rowId xmlns:a16="http://schemas.microsoft.com/office/drawing/2014/main" xmlns="" val="10002"/>
                  </a:ext>
                </a:extLst>
              </a:tr>
              <a:tr h="591493">
                <a:tc>
                  <a:txBody>
                    <a:bodyPr/>
                    <a:lstStyle/>
                    <a:p>
                      <a:pPr algn="ctr"/>
                      <a:r>
                        <a:rPr lang="es-CL" sz="1800" dirty="0">
                          <a:latin typeface="Corbel" pitchFamily="34" charset="0"/>
                        </a:rPr>
                        <a:t>Píldora </a:t>
                      </a:r>
                      <a:r>
                        <a:rPr lang="es-CL" sz="1800" dirty="0" smtClean="0">
                          <a:latin typeface="Corbel" pitchFamily="34" charset="0"/>
                        </a:rPr>
                        <a:t>anticonceptiva</a:t>
                      </a:r>
                      <a:endParaRPr lang="es-CL" sz="1800" dirty="0">
                        <a:latin typeface="Corbel" pitchFamily="34" charset="0"/>
                      </a:endParaRPr>
                    </a:p>
                  </a:txBody>
                  <a:tcPr marT="45715" marB="45715"/>
                </a:tc>
                <a:tc>
                  <a:txBody>
                    <a:bodyPr/>
                    <a:lstStyle/>
                    <a:p>
                      <a:pPr algn="ctr"/>
                      <a:r>
                        <a:rPr lang="es-CL" sz="1800" dirty="0">
                          <a:latin typeface="Corbel" pitchFamily="34" charset="0"/>
                        </a:rPr>
                        <a:t>5</a:t>
                      </a:r>
                      <a:r>
                        <a:rPr lang="es-CL" sz="1800" baseline="0" dirty="0">
                          <a:latin typeface="Corbel" pitchFamily="34" charset="0"/>
                        </a:rPr>
                        <a:t> de cada 100</a:t>
                      </a:r>
                      <a:endParaRPr lang="es-CL" sz="1800" dirty="0">
                        <a:latin typeface="Corbel" pitchFamily="34" charset="0"/>
                      </a:endParaRPr>
                    </a:p>
                  </a:txBody>
                  <a:tcPr marT="45715" marB="45715"/>
                </a:tc>
                <a:tc>
                  <a:txBody>
                    <a:bodyPr/>
                    <a:lstStyle/>
                    <a:p>
                      <a:pPr algn="ctr"/>
                      <a:r>
                        <a:rPr lang="es-CL" sz="1800" dirty="0">
                          <a:latin typeface="Corbel" pitchFamily="34" charset="0"/>
                        </a:rPr>
                        <a:t>Muy eficaz</a:t>
                      </a:r>
                    </a:p>
                  </a:txBody>
                  <a:tcPr marT="45715" marB="45715"/>
                </a:tc>
                <a:extLst>
                  <a:ext uri="{0D108BD9-81ED-4DB2-BD59-A6C34878D82A}">
                    <a16:rowId xmlns:a16="http://schemas.microsoft.com/office/drawing/2014/main" xmlns="" val="10003"/>
                  </a:ext>
                </a:extLst>
              </a:tr>
              <a:tr h="383663">
                <a:tc>
                  <a:txBody>
                    <a:bodyPr/>
                    <a:lstStyle/>
                    <a:p>
                      <a:pPr algn="ctr"/>
                      <a:r>
                        <a:rPr lang="es-CL" sz="1800" dirty="0">
                          <a:latin typeface="Corbel" pitchFamily="34" charset="0"/>
                        </a:rPr>
                        <a:t>Anillo</a:t>
                      </a:r>
                      <a:r>
                        <a:rPr lang="es-CL" sz="1800" baseline="0" dirty="0">
                          <a:latin typeface="Corbel" pitchFamily="34" charset="0"/>
                        </a:rPr>
                        <a:t> vaginal </a:t>
                      </a:r>
                      <a:endParaRPr lang="es-CL" sz="1800" dirty="0">
                        <a:latin typeface="Corbel" pitchFamily="34" charset="0"/>
                      </a:endParaRPr>
                    </a:p>
                  </a:txBody>
                  <a:tcPr marT="45715" marB="45715"/>
                </a:tc>
                <a:tc>
                  <a:txBody>
                    <a:bodyPr/>
                    <a:lstStyle/>
                    <a:p>
                      <a:pPr algn="ctr"/>
                      <a:r>
                        <a:rPr lang="es-CL" sz="1800" dirty="0">
                          <a:latin typeface="Corbel" pitchFamily="34" charset="0"/>
                        </a:rPr>
                        <a:t>5 de cada 1000</a:t>
                      </a:r>
                    </a:p>
                  </a:txBody>
                  <a:tcPr marT="45715" marB="45715"/>
                </a:tc>
                <a:tc>
                  <a:txBody>
                    <a:bodyPr/>
                    <a:lstStyle/>
                    <a:p>
                      <a:pPr algn="ctr"/>
                      <a:r>
                        <a:rPr lang="es-CL" sz="1800" dirty="0">
                          <a:latin typeface="Corbel" pitchFamily="34" charset="0"/>
                        </a:rPr>
                        <a:t>Muy eficaz</a:t>
                      </a:r>
                    </a:p>
                  </a:txBody>
                  <a:tcPr marT="45715" marB="45715"/>
                </a:tc>
                <a:extLst>
                  <a:ext uri="{0D108BD9-81ED-4DB2-BD59-A6C34878D82A}">
                    <a16:rowId xmlns:a16="http://schemas.microsoft.com/office/drawing/2014/main" xmlns="" val="10004"/>
                  </a:ext>
                </a:extLst>
              </a:tr>
              <a:tr h="591493">
                <a:tc>
                  <a:txBody>
                    <a:bodyPr/>
                    <a:lstStyle/>
                    <a:p>
                      <a:pPr algn="ctr"/>
                      <a:r>
                        <a:rPr lang="es-CL" sz="1800" dirty="0">
                          <a:latin typeface="Corbel" pitchFamily="34" charset="0"/>
                        </a:rPr>
                        <a:t>Preservativo</a:t>
                      </a:r>
                      <a:r>
                        <a:rPr lang="es-CL" sz="1800" baseline="0" dirty="0">
                          <a:latin typeface="Corbel" pitchFamily="34" charset="0"/>
                        </a:rPr>
                        <a:t> </a:t>
                      </a:r>
                      <a:r>
                        <a:rPr lang="es-CL" sz="1800" baseline="0" dirty="0" smtClean="0">
                          <a:latin typeface="Corbel" pitchFamily="34" charset="0"/>
                        </a:rPr>
                        <a:t>femenino</a:t>
                      </a:r>
                      <a:endParaRPr lang="es-CL" sz="1800" dirty="0">
                        <a:latin typeface="Corbel" pitchFamily="34" charset="0"/>
                      </a:endParaRPr>
                    </a:p>
                  </a:txBody>
                  <a:tcPr marT="45715" marB="45715"/>
                </a:tc>
                <a:tc>
                  <a:txBody>
                    <a:bodyPr/>
                    <a:lstStyle/>
                    <a:p>
                      <a:pPr algn="ctr"/>
                      <a:r>
                        <a:rPr lang="es-CL" sz="1800" dirty="0">
                          <a:latin typeface="Corbel" pitchFamily="34" charset="0"/>
                        </a:rPr>
                        <a:t>16 de cada 100</a:t>
                      </a:r>
                    </a:p>
                  </a:txBody>
                  <a:tcPr marT="45715" marB="45715"/>
                </a:tc>
                <a:tc>
                  <a:txBody>
                    <a:bodyPr/>
                    <a:lstStyle/>
                    <a:p>
                      <a:pPr algn="ctr"/>
                      <a:r>
                        <a:rPr lang="es-CL" sz="1800" dirty="0">
                          <a:latin typeface="Corbel" pitchFamily="34" charset="0"/>
                        </a:rPr>
                        <a:t>Moderadamente</a:t>
                      </a:r>
                      <a:r>
                        <a:rPr lang="es-CL" sz="1800" baseline="0" dirty="0">
                          <a:latin typeface="Corbel" pitchFamily="34" charset="0"/>
                        </a:rPr>
                        <a:t> eficaz</a:t>
                      </a:r>
                      <a:endParaRPr lang="es-CL" sz="1800" dirty="0">
                        <a:latin typeface="Corbel" pitchFamily="34" charset="0"/>
                      </a:endParaRPr>
                    </a:p>
                  </a:txBody>
                  <a:tcPr marT="45715" marB="45715"/>
                </a:tc>
                <a:extLst>
                  <a:ext uri="{0D108BD9-81ED-4DB2-BD59-A6C34878D82A}">
                    <a16:rowId xmlns:a16="http://schemas.microsoft.com/office/drawing/2014/main" xmlns="" val="10005"/>
                  </a:ext>
                </a:extLst>
              </a:tr>
              <a:tr h="591493">
                <a:tc>
                  <a:txBody>
                    <a:bodyPr/>
                    <a:lstStyle/>
                    <a:p>
                      <a:pPr algn="ctr"/>
                      <a:r>
                        <a:rPr lang="es-CL" sz="1800" dirty="0">
                          <a:latin typeface="Corbel" pitchFamily="34" charset="0"/>
                        </a:rPr>
                        <a:t>Condón</a:t>
                      </a:r>
                    </a:p>
                  </a:txBody>
                  <a:tcPr marT="45715" marB="45715"/>
                </a:tc>
                <a:tc>
                  <a:txBody>
                    <a:bodyPr/>
                    <a:lstStyle/>
                    <a:p>
                      <a:pPr algn="ctr"/>
                      <a:r>
                        <a:rPr lang="es-CL" sz="1800" dirty="0">
                          <a:latin typeface="Corbel" pitchFamily="34" charset="0"/>
                        </a:rPr>
                        <a:t>15</a:t>
                      </a:r>
                      <a:r>
                        <a:rPr lang="es-CL" sz="1800" baseline="0" dirty="0">
                          <a:latin typeface="Corbel" pitchFamily="34" charset="0"/>
                        </a:rPr>
                        <a:t> de cada 100</a:t>
                      </a:r>
                      <a:endParaRPr lang="es-CL" sz="1800" dirty="0">
                        <a:latin typeface="Corbel" pitchFamily="34" charset="0"/>
                      </a:endParaRPr>
                    </a:p>
                  </a:txBody>
                  <a:tcPr marT="45715" marB="45715"/>
                </a:tc>
                <a:tc>
                  <a:txBody>
                    <a:bodyPr/>
                    <a:lstStyle/>
                    <a:p>
                      <a:pPr algn="ctr"/>
                      <a:r>
                        <a:rPr lang="es-CL" sz="1800" dirty="0">
                          <a:latin typeface="Corbel" pitchFamily="34" charset="0"/>
                        </a:rPr>
                        <a:t>Moderadamente eficaz</a:t>
                      </a:r>
                    </a:p>
                  </a:txBody>
                  <a:tcPr marT="45715" marB="45715"/>
                </a:tc>
                <a:extLst>
                  <a:ext uri="{0D108BD9-81ED-4DB2-BD59-A6C34878D82A}">
                    <a16:rowId xmlns:a16="http://schemas.microsoft.com/office/drawing/2014/main" xmlns="" val="10006"/>
                  </a:ext>
                </a:extLst>
              </a:tr>
              <a:tr h="447552">
                <a:tc>
                  <a:txBody>
                    <a:bodyPr/>
                    <a:lstStyle/>
                    <a:p>
                      <a:pPr algn="ctr"/>
                      <a:r>
                        <a:rPr lang="es-CL" sz="1800" dirty="0">
                          <a:latin typeface="Corbel" pitchFamily="34" charset="0"/>
                        </a:rPr>
                        <a:t>Diafragma</a:t>
                      </a:r>
                    </a:p>
                  </a:txBody>
                  <a:tcPr marT="45715" marB="45715"/>
                </a:tc>
                <a:tc>
                  <a:txBody>
                    <a:bodyPr/>
                    <a:lstStyle/>
                    <a:p>
                      <a:pPr algn="ctr"/>
                      <a:r>
                        <a:rPr lang="es-CL" sz="1800" dirty="0">
                          <a:latin typeface="Corbel" pitchFamily="34" charset="0"/>
                        </a:rPr>
                        <a:t>16 de cada 100</a:t>
                      </a:r>
                    </a:p>
                  </a:txBody>
                  <a:tcPr marT="45715" marB="45715"/>
                </a:tc>
                <a:tc>
                  <a:txBody>
                    <a:bodyPr/>
                    <a:lstStyle/>
                    <a:p>
                      <a:pPr algn="ctr"/>
                      <a:r>
                        <a:rPr lang="es-CL" sz="1800" dirty="0">
                          <a:latin typeface="Corbel" pitchFamily="34" charset="0"/>
                        </a:rPr>
                        <a:t>Moderadamente eficaz</a:t>
                      </a:r>
                    </a:p>
                  </a:txBody>
                  <a:tcPr marT="45715" marB="45715"/>
                </a:tc>
                <a:extLst>
                  <a:ext uri="{0D108BD9-81ED-4DB2-BD59-A6C34878D82A}">
                    <a16:rowId xmlns:a16="http://schemas.microsoft.com/office/drawing/2014/main" xmlns="" val="10007"/>
                  </a:ext>
                </a:extLst>
              </a:tr>
              <a:tr h="383663">
                <a:tc>
                  <a:txBody>
                    <a:bodyPr/>
                    <a:lstStyle/>
                    <a:p>
                      <a:pPr algn="ctr"/>
                      <a:r>
                        <a:rPr lang="es-CL" sz="1800" dirty="0">
                          <a:latin typeface="Corbel" pitchFamily="34" charset="0"/>
                        </a:rPr>
                        <a:t>Píldora</a:t>
                      </a:r>
                      <a:r>
                        <a:rPr lang="es-CL" sz="1800" baseline="0" dirty="0">
                          <a:latin typeface="Corbel" pitchFamily="34" charset="0"/>
                        </a:rPr>
                        <a:t> día después</a:t>
                      </a:r>
                      <a:endParaRPr lang="es-CL" sz="1800" dirty="0">
                        <a:latin typeface="Corbel" pitchFamily="34" charset="0"/>
                      </a:endParaRPr>
                    </a:p>
                  </a:txBody>
                  <a:tcPr marT="45715" marB="45715"/>
                </a:tc>
                <a:tc>
                  <a:txBody>
                    <a:bodyPr/>
                    <a:lstStyle/>
                    <a:p>
                      <a:pPr algn="ctr"/>
                      <a:r>
                        <a:rPr lang="es-CL" sz="1800" dirty="0">
                          <a:latin typeface="Corbel" pitchFamily="34" charset="0"/>
                        </a:rPr>
                        <a:t>2</a:t>
                      </a:r>
                      <a:r>
                        <a:rPr lang="es-CL" sz="1800" baseline="0" dirty="0">
                          <a:latin typeface="Corbel" pitchFamily="34" charset="0"/>
                        </a:rPr>
                        <a:t> de cada 100</a:t>
                      </a:r>
                      <a:endParaRPr lang="es-CL" sz="1800" dirty="0">
                        <a:latin typeface="Corbel" pitchFamily="34" charset="0"/>
                      </a:endParaRPr>
                    </a:p>
                  </a:txBody>
                  <a:tcPr marT="45715" marB="45715"/>
                </a:tc>
                <a:tc>
                  <a:txBody>
                    <a:bodyPr/>
                    <a:lstStyle/>
                    <a:p>
                      <a:pPr algn="ctr"/>
                      <a:r>
                        <a:rPr lang="es-CL" sz="1800" dirty="0">
                          <a:latin typeface="Corbel" pitchFamily="34" charset="0"/>
                        </a:rPr>
                        <a:t>Muy eficaz</a:t>
                      </a:r>
                    </a:p>
                  </a:txBody>
                  <a:tcPr marT="45715" marB="45715"/>
                </a:tc>
                <a:extLst>
                  <a:ext uri="{0D108BD9-81ED-4DB2-BD59-A6C34878D82A}">
                    <a16:rowId xmlns:a16="http://schemas.microsoft.com/office/drawing/2014/main" xmlns="" val="10008"/>
                  </a:ext>
                </a:extLst>
              </a:tr>
              <a:tr h="383663">
                <a:tc>
                  <a:txBody>
                    <a:bodyPr/>
                    <a:lstStyle/>
                    <a:p>
                      <a:pPr algn="ctr"/>
                      <a:r>
                        <a:rPr lang="es-CL" sz="1800" dirty="0">
                          <a:latin typeface="Corbel" pitchFamily="34" charset="0"/>
                        </a:rPr>
                        <a:t>DIU</a:t>
                      </a:r>
                    </a:p>
                  </a:txBody>
                  <a:tcPr marT="45715" marB="45715"/>
                </a:tc>
                <a:tc>
                  <a:txBody>
                    <a:bodyPr/>
                    <a:lstStyle/>
                    <a:p>
                      <a:pPr algn="ctr"/>
                      <a:r>
                        <a:rPr lang="es-CL" sz="1800" dirty="0">
                          <a:latin typeface="Corbel" pitchFamily="34" charset="0"/>
                        </a:rPr>
                        <a:t>Menos</a:t>
                      </a:r>
                      <a:r>
                        <a:rPr lang="es-CL" sz="1800" baseline="0" dirty="0">
                          <a:latin typeface="Corbel" pitchFamily="34" charset="0"/>
                        </a:rPr>
                        <a:t> de cada 100</a:t>
                      </a:r>
                      <a:endParaRPr lang="es-CL" sz="1800" dirty="0">
                        <a:latin typeface="Corbel" pitchFamily="34" charset="0"/>
                      </a:endParaRPr>
                    </a:p>
                  </a:txBody>
                  <a:tcPr marT="45715" marB="45715"/>
                </a:tc>
                <a:tc>
                  <a:txBody>
                    <a:bodyPr/>
                    <a:lstStyle/>
                    <a:p>
                      <a:pPr algn="ctr"/>
                      <a:r>
                        <a:rPr lang="es-CL" sz="1800" dirty="0">
                          <a:latin typeface="Corbel" pitchFamily="34" charset="0"/>
                        </a:rPr>
                        <a:t>Muy eficaz</a:t>
                      </a:r>
                    </a:p>
                  </a:txBody>
                  <a:tcPr marT="45715" marB="45715"/>
                </a:tc>
                <a:extLst>
                  <a:ext uri="{0D108BD9-81ED-4DB2-BD59-A6C34878D82A}">
                    <a16:rowId xmlns:a16="http://schemas.microsoft.com/office/drawing/2014/main" xmlns="" val="10009"/>
                  </a:ext>
                </a:extLst>
              </a:tr>
              <a:tr h="591493">
                <a:tc>
                  <a:txBody>
                    <a:bodyPr/>
                    <a:lstStyle/>
                    <a:p>
                      <a:pPr algn="ctr"/>
                      <a:r>
                        <a:rPr lang="es-CL" sz="1800" dirty="0">
                          <a:latin typeface="Corbel" pitchFamily="34" charset="0"/>
                        </a:rPr>
                        <a:t>Método del calendario</a:t>
                      </a:r>
                    </a:p>
                  </a:txBody>
                  <a:tcPr marT="45715" marB="45715"/>
                </a:tc>
                <a:tc>
                  <a:txBody>
                    <a:bodyPr/>
                    <a:lstStyle/>
                    <a:p>
                      <a:pPr algn="ctr"/>
                      <a:r>
                        <a:rPr lang="es-CL" sz="1800" dirty="0">
                          <a:latin typeface="Corbel" pitchFamily="34" charset="0"/>
                        </a:rPr>
                        <a:t>25</a:t>
                      </a:r>
                      <a:r>
                        <a:rPr lang="es-CL" sz="1800" baseline="0" dirty="0">
                          <a:latin typeface="Corbel" pitchFamily="34" charset="0"/>
                        </a:rPr>
                        <a:t> de cada 1oo</a:t>
                      </a:r>
                      <a:endParaRPr lang="es-CL" sz="1800" dirty="0">
                        <a:latin typeface="Corbel" pitchFamily="34" charset="0"/>
                      </a:endParaRPr>
                    </a:p>
                  </a:txBody>
                  <a:tcPr marT="45715" marB="45715"/>
                </a:tc>
                <a:tc>
                  <a:txBody>
                    <a:bodyPr/>
                    <a:lstStyle/>
                    <a:p>
                      <a:pPr algn="ctr"/>
                      <a:r>
                        <a:rPr lang="es-CL" sz="1800" dirty="0">
                          <a:latin typeface="Corbel" pitchFamily="34" charset="0"/>
                        </a:rPr>
                        <a:t>No muy eficaz</a:t>
                      </a:r>
                    </a:p>
                  </a:txBody>
                  <a:tcPr marT="45715" marB="45715"/>
                </a:tc>
                <a:extLst>
                  <a:ext uri="{0D108BD9-81ED-4DB2-BD59-A6C34878D82A}">
                    <a16:rowId xmlns:a16="http://schemas.microsoft.com/office/drawing/2014/main" xmlns="" val="10010"/>
                  </a:ext>
                </a:extLst>
              </a:tr>
              <a:tr h="383663">
                <a:tc>
                  <a:txBody>
                    <a:bodyPr/>
                    <a:lstStyle/>
                    <a:p>
                      <a:pPr algn="ctr"/>
                      <a:r>
                        <a:rPr lang="es-CL" sz="1800" dirty="0">
                          <a:latin typeface="Corbel" pitchFamily="34" charset="0"/>
                        </a:rPr>
                        <a:t>Espermicida</a:t>
                      </a:r>
                    </a:p>
                  </a:txBody>
                  <a:tcPr marT="45715" marB="45715"/>
                </a:tc>
                <a:tc>
                  <a:txBody>
                    <a:bodyPr/>
                    <a:lstStyle/>
                    <a:p>
                      <a:pPr algn="ctr"/>
                      <a:r>
                        <a:rPr lang="es-CL" sz="1800" dirty="0">
                          <a:latin typeface="Corbel" pitchFamily="34" charset="0"/>
                        </a:rPr>
                        <a:t>29 de cada</a:t>
                      </a:r>
                      <a:r>
                        <a:rPr lang="es-CL" sz="1800" baseline="0" dirty="0">
                          <a:latin typeface="Corbel" pitchFamily="34" charset="0"/>
                        </a:rPr>
                        <a:t> 100</a:t>
                      </a:r>
                      <a:endParaRPr lang="es-CL" sz="1800" dirty="0">
                        <a:latin typeface="Corbel" pitchFamily="34" charset="0"/>
                      </a:endParaRPr>
                    </a:p>
                  </a:txBody>
                  <a:tcPr marT="45715" marB="45715"/>
                </a:tc>
                <a:tc>
                  <a:txBody>
                    <a:bodyPr/>
                    <a:lstStyle/>
                    <a:p>
                      <a:pPr algn="ctr"/>
                      <a:r>
                        <a:rPr lang="es-CL" sz="1800" dirty="0">
                          <a:latin typeface="Corbel" pitchFamily="34" charset="0"/>
                        </a:rPr>
                        <a:t>No muy</a:t>
                      </a:r>
                      <a:r>
                        <a:rPr lang="es-CL" sz="1800" baseline="0" dirty="0">
                          <a:latin typeface="Corbel" pitchFamily="34" charset="0"/>
                        </a:rPr>
                        <a:t> eficaz</a:t>
                      </a:r>
                      <a:endParaRPr lang="es-CL" sz="1800" dirty="0">
                        <a:latin typeface="Corbel" pitchFamily="34" charset="0"/>
                      </a:endParaRPr>
                    </a:p>
                  </a:txBody>
                  <a:tcPr marT="45715" marB="45715"/>
                </a:tc>
                <a:extLst>
                  <a:ext uri="{0D108BD9-81ED-4DB2-BD59-A6C34878D82A}">
                    <a16:rowId xmlns:a16="http://schemas.microsoft.com/office/drawing/2014/main" xmlns="" val="10011"/>
                  </a:ext>
                </a:extLst>
              </a:tr>
              <a:tr h="591493">
                <a:tc>
                  <a:txBody>
                    <a:bodyPr/>
                    <a:lstStyle/>
                    <a:p>
                      <a:pPr algn="ctr"/>
                      <a:r>
                        <a:rPr lang="es-CL" sz="1800" dirty="0">
                          <a:latin typeface="Corbel" pitchFamily="34" charset="0"/>
                        </a:rPr>
                        <a:t>Coito interrumpido</a:t>
                      </a:r>
                    </a:p>
                  </a:txBody>
                  <a:tcPr marT="45715" marB="45715"/>
                </a:tc>
                <a:tc>
                  <a:txBody>
                    <a:bodyPr/>
                    <a:lstStyle/>
                    <a:p>
                      <a:pPr algn="ctr"/>
                      <a:r>
                        <a:rPr lang="es-CL" sz="1800" dirty="0">
                          <a:latin typeface="Corbel" pitchFamily="34" charset="0"/>
                        </a:rPr>
                        <a:t>27 de cada 100</a:t>
                      </a:r>
                    </a:p>
                  </a:txBody>
                  <a:tcPr marT="45715" marB="45715"/>
                </a:tc>
                <a:tc>
                  <a:txBody>
                    <a:bodyPr/>
                    <a:lstStyle/>
                    <a:p>
                      <a:pPr algn="ctr"/>
                      <a:r>
                        <a:rPr lang="es-CL" sz="1800" dirty="0">
                          <a:latin typeface="Corbel" pitchFamily="34" charset="0"/>
                        </a:rPr>
                        <a:t>No</a:t>
                      </a:r>
                      <a:r>
                        <a:rPr lang="es-CL" sz="1800" baseline="0" dirty="0">
                          <a:latin typeface="Corbel" pitchFamily="34" charset="0"/>
                        </a:rPr>
                        <a:t> muy eficaz</a:t>
                      </a:r>
                      <a:endParaRPr lang="es-CL" sz="1800" dirty="0">
                        <a:latin typeface="Corbel" pitchFamily="34" charset="0"/>
                      </a:endParaRPr>
                    </a:p>
                  </a:txBody>
                  <a:tcPr marT="45715" marB="45715"/>
                </a:tc>
                <a:extLst>
                  <a:ext uri="{0D108BD9-81ED-4DB2-BD59-A6C34878D82A}">
                    <a16:rowId xmlns:a16="http://schemas.microsoft.com/office/drawing/2014/main" xmlns="" val="10012"/>
                  </a:ext>
                </a:extLst>
              </a:tr>
              <a:tr h="383663">
                <a:tc>
                  <a:txBody>
                    <a:bodyPr/>
                    <a:lstStyle/>
                    <a:p>
                      <a:pPr algn="ctr"/>
                      <a:r>
                        <a:rPr lang="es-CL" sz="1800" dirty="0">
                          <a:latin typeface="Corbel" pitchFamily="34" charset="0"/>
                        </a:rPr>
                        <a:t>Sin protección</a:t>
                      </a:r>
                    </a:p>
                  </a:txBody>
                  <a:tcPr marT="45715" marB="45715"/>
                </a:tc>
                <a:tc>
                  <a:txBody>
                    <a:bodyPr/>
                    <a:lstStyle/>
                    <a:p>
                      <a:pPr algn="ctr"/>
                      <a:r>
                        <a:rPr lang="es-CL" sz="1800" dirty="0">
                          <a:latin typeface="Corbel" pitchFamily="34" charset="0"/>
                        </a:rPr>
                        <a:t>85 de cada 100</a:t>
                      </a:r>
                    </a:p>
                  </a:txBody>
                  <a:tcPr marT="45715" marB="45715"/>
                </a:tc>
                <a:tc>
                  <a:txBody>
                    <a:bodyPr/>
                    <a:lstStyle/>
                    <a:p>
                      <a:pPr algn="ctr"/>
                      <a:r>
                        <a:rPr lang="es-CL" sz="1800" dirty="0">
                          <a:latin typeface="Corbel" pitchFamily="34" charset="0"/>
                        </a:rPr>
                        <a:t>Ineficaz</a:t>
                      </a:r>
                    </a:p>
                  </a:txBody>
                  <a:tcPr marT="45715" marB="45715"/>
                </a:tc>
                <a:extLst>
                  <a:ext uri="{0D108BD9-81ED-4DB2-BD59-A6C34878D82A}">
                    <a16:rowId xmlns:a16="http://schemas.microsoft.com/office/drawing/2014/main" xmlns="" val="10013"/>
                  </a:ext>
                </a:extLst>
              </a:tr>
            </a:tbl>
          </a:graphicData>
        </a:graphic>
      </p:graphicFrame>
      <p:sp>
        <p:nvSpPr>
          <p:cNvPr id="3" name="2 Título"/>
          <p:cNvSpPr>
            <a:spLocks noGrp="1"/>
          </p:cNvSpPr>
          <p:nvPr>
            <p:ph type="title"/>
          </p:nvPr>
        </p:nvSpPr>
        <p:spPr>
          <a:xfrm>
            <a:off x="457200" y="-963613"/>
            <a:ext cx="8229600" cy="71438"/>
          </a:xfrm>
        </p:spPr>
        <p:txBody>
          <a:bodyPr>
            <a:normAutofit fontScale="90000"/>
          </a:bodyPr>
          <a:lstStyle/>
          <a:p>
            <a:pPr fontAlgn="auto">
              <a:spcAft>
                <a:spcPts val="0"/>
              </a:spcAft>
              <a:defRPr/>
            </a:pPr>
            <a:endParaRPr lang="es-CL"/>
          </a:p>
        </p:txBody>
      </p:sp>
    </p:spTree>
    <p:extLst>
      <p:ext uri="{BB962C8B-B14F-4D97-AF65-F5344CB8AC3E}">
        <p14:creationId xmlns:p14="http://schemas.microsoft.com/office/powerpoint/2010/main" val="2621807396"/>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7" name="Rectangle 5"/>
          <p:cNvSpPr>
            <a:spLocks noGrp="1" noRot="1" noChangeArrowheads="1"/>
          </p:cNvSpPr>
          <p:nvPr>
            <p:ph type="title"/>
          </p:nvPr>
        </p:nvSpPr>
        <p:spPr>
          <a:xfrm>
            <a:off x="395536" y="2564904"/>
            <a:ext cx="8416925" cy="2880320"/>
          </a:xfrm>
        </p:spPr>
        <p:txBody>
          <a:bodyPr>
            <a:noAutofit/>
          </a:bodyPr>
          <a:lstStyle/>
          <a:p>
            <a:pPr algn="ctr"/>
            <a:r>
              <a:rPr lang="es-MX" sz="2800" dirty="0" smtClean="0">
                <a:solidFill>
                  <a:schemeClr val="tx1"/>
                </a:solidFill>
                <a:latin typeface="Corbel" pitchFamily="34" charset="0"/>
              </a:rPr>
              <a:t>Es importante que indistintamente de las opciones, tomemos en cuenta esta recomendación, </a:t>
            </a:r>
            <a:br>
              <a:rPr lang="es-MX" sz="2800" dirty="0" smtClean="0">
                <a:solidFill>
                  <a:schemeClr val="tx1"/>
                </a:solidFill>
                <a:latin typeface="Corbel" pitchFamily="34" charset="0"/>
              </a:rPr>
            </a:br>
            <a:r>
              <a:rPr lang="es-MX" sz="2800" dirty="0" smtClean="0">
                <a:solidFill>
                  <a:schemeClr val="tx1"/>
                </a:solidFill>
                <a:latin typeface="Corbel" pitchFamily="34" charset="0"/>
              </a:rPr>
              <a:t>es la mas segura y es </a:t>
            </a:r>
            <a:r>
              <a:rPr lang="es-MX" sz="2800" b="1" dirty="0" smtClean="0">
                <a:solidFill>
                  <a:schemeClr val="tx1"/>
                </a:solidFill>
                <a:latin typeface="Candara" pitchFamily="34" charset="0"/>
              </a:rPr>
              <a:t>100%</a:t>
            </a:r>
            <a:r>
              <a:rPr lang="es-MX" sz="2800" dirty="0" smtClean="0">
                <a:solidFill>
                  <a:schemeClr val="tx1"/>
                </a:solidFill>
                <a:latin typeface="Corbel" pitchFamily="34" charset="0"/>
              </a:rPr>
              <a:t> efectiva</a:t>
            </a:r>
            <a:r>
              <a:rPr lang="es-MX" sz="2800" dirty="0">
                <a:solidFill>
                  <a:schemeClr val="tx1"/>
                </a:solidFill>
                <a:latin typeface="Corbel" pitchFamily="34" charset="0"/>
              </a:rPr>
              <a:t/>
            </a:r>
            <a:br>
              <a:rPr lang="es-MX" sz="2800" dirty="0">
                <a:solidFill>
                  <a:schemeClr val="tx1"/>
                </a:solidFill>
                <a:latin typeface="Corbel" pitchFamily="34" charset="0"/>
              </a:rPr>
            </a:br>
            <a:r>
              <a:rPr lang="es-MX" sz="2800" dirty="0">
                <a:solidFill>
                  <a:schemeClr val="tx1"/>
                </a:solidFill>
                <a:latin typeface="Corbel" pitchFamily="34" charset="0"/>
              </a:rPr>
              <a:t/>
            </a:r>
            <a:br>
              <a:rPr lang="es-MX" sz="2800" dirty="0">
                <a:solidFill>
                  <a:schemeClr val="tx1"/>
                </a:solidFill>
                <a:latin typeface="Corbel" pitchFamily="34" charset="0"/>
              </a:rPr>
            </a:br>
            <a:r>
              <a:rPr lang="es-MX" sz="3200" b="1" i="1" dirty="0">
                <a:solidFill>
                  <a:schemeClr val="tx2"/>
                </a:solidFill>
                <a:effectLst>
                  <a:outerShdw blurRad="38100" dist="38100" dir="2700000" algn="tl">
                    <a:srgbClr val="000000">
                      <a:alpha val="43137"/>
                    </a:srgbClr>
                  </a:outerShdw>
                </a:effectLst>
                <a:latin typeface="Corbel" pitchFamily="34" charset="0"/>
              </a:rPr>
              <a:t>ABSTENTE ANTES DE  TOMAR UNA  OPCION</a:t>
            </a:r>
            <a:r>
              <a:rPr lang="es-MX" sz="3200" b="1" i="1" dirty="0">
                <a:solidFill>
                  <a:schemeClr val="tx1"/>
                </a:solidFill>
                <a:effectLst>
                  <a:outerShdw blurRad="38100" dist="38100" dir="2700000" algn="tl">
                    <a:srgbClr val="000000">
                      <a:alpha val="43137"/>
                    </a:srgbClr>
                  </a:outerShdw>
                </a:effectLst>
                <a:latin typeface="Corbel" pitchFamily="34" charset="0"/>
              </a:rPr>
              <a:t/>
            </a:r>
            <a:br>
              <a:rPr lang="es-MX" sz="3200" b="1" i="1" dirty="0">
                <a:solidFill>
                  <a:schemeClr val="tx1"/>
                </a:solidFill>
                <a:effectLst>
                  <a:outerShdw blurRad="38100" dist="38100" dir="2700000" algn="tl">
                    <a:srgbClr val="000000">
                      <a:alpha val="43137"/>
                    </a:srgbClr>
                  </a:outerShdw>
                </a:effectLst>
                <a:latin typeface="Corbel" pitchFamily="34" charset="0"/>
              </a:rPr>
            </a:br>
            <a:r>
              <a:rPr lang="es-MX" sz="4000" b="1" i="1" dirty="0">
                <a:solidFill>
                  <a:schemeClr val="tx1"/>
                </a:solidFill>
                <a:effectLst>
                  <a:outerShdw blurRad="38100" dist="38100" dir="2700000" algn="tl">
                    <a:srgbClr val="000000">
                      <a:alpha val="43137"/>
                    </a:srgbClr>
                  </a:outerShdw>
                </a:effectLst>
                <a:latin typeface="Corbel" pitchFamily="34" charset="0"/>
              </a:rPr>
              <a:t/>
            </a:r>
            <a:br>
              <a:rPr lang="es-MX" sz="4000" b="1" i="1" dirty="0">
                <a:solidFill>
                  <a:schemeClr val="tx1"/>
                </a:solidFill>
                <a:effectLst>
                  <a:outerShdw blurRad="38100" dist="38100" dir="2700000" algn="tl">
                    <a:srgbClr val="000000">
                      <a:alpha val="43137"/>
                    </a:srgbClr>
                  </a:outerShdw>
                </a:effectLst>
                <a:latin typeface="Corbel" pitchFamily="34" charset="0"/>
              </a:rPr>
            </a:br>
            <a:r>
              <a:rPr lang="es-MX" sz="2800" dirty="0" smtClean="0">
                <a:solidFill>
                  <a:srgbClr val="00B050"/>
                </a:solidFill>
                <a:latin typeface="Corbel" pitchFamily="34" charset="0"/>
                <a:ea typeface="Times New Roman" pitchFamily="18" charset="0"/>
                <a:cs typeface="Arial" charset="0"/>
              </a:rPr>
              <a:t>Conócete, cuida tu cuerpo antes que lo conozcan los demás</a:t>
            </a:r>
            <a:r>
              <a:rPr lang="es-MX" sz="2800" dirty="0" smtClean="0">
                <a:latin typeface="Corbel" pitchFamily="34" charset="0"/>
                <a:ea typeface="Times New Roman" pitchFamily="18" charset="0"/>
                <a:cs typeface="Arial" charset="0"/>
              </a:rPr>
              <a:t>. </a:t>
            </a:r>
            <a:br>
              <a:rPr lang="es-MX" sz="2800" dirty="0" smtClean="0">
                <a:latin typeface="Corbel" pitchFamily="34" charset="0"/>
                <a:ea typeface="Times New Roman" pitchFamily="18" charset="0"/>
                <a:cs typeface="Arial" charset="0"/>
              </a:rPr>
            </a:br>
            <a:r>
              <a:rPr lang="es-MX" sz="2800" dirty="0" smtClean="0">
                <a:latin typeface="Corbel" pitchFamily="34" charset="0"/>
                <a:ea typeface="Times New Roman" pitchFamily="18" charset="0"/>
                <a:cs typeface="Arial" charset="0"/>
              </a:rPr>
              <a:t/>
            </a:r>
            <a:br>
              <a:rPr lang="es-MX" sz="2800" dirty="0" smtClean="0">
                <a:latin typeface="Corbel" pitchFamily="34" charset="0"/>
                <a:ea typeface="Times New Roman" pitchFamily="18" charset="0"/>
                <a:cs typeface="Arial" charset="0"/>
              </a:rPr>
            </a:br>
            <a:r>
              <a:rPr lang="es-MX" sz="2800" dirty="0" smtClean="0">
                <a:solidFill>
                  <a:srgbClr val="C00000"/>
                </a:solidFill>
                <a:latin typeface="Corbel" pitchFamily="34" charset="0"/>
                <a:ea typeface="Times New Roman" pitchFamily="18" charset="0"/>
                <a:cs typeface="Arial" charset="0"/>
              </a:rPr>
              <a:t>Los métodos anticonceptivos no previenen de las ITS, sólo una conducta responsable lo hará.</a:t>
            </a:r>
            <a:r>
              <a:rPr lang="es-MX" sz="2800" dirty="0">
                <a:solidFill>
                  <a:srgbClr val="C00000"/>
                </a:solidFill>
                <a:latin typeface="Corbel" pitchFamily="34" charset="0"/>
              </a:rPr>
              <a:t/>
            </a:r>
            <a:br>
              <a:rPr lang="es-MX" sz="2800" dirty="0">
                <a:solidFill>
                  <a:srgbClr val="C00000"/>
                </a:solidFill>
                <a:latin typeface="Corbel" pitchFamily="34" charset="0"/>
              </a:rPr>
            </a:br>
            <a:endParaRPr lang="es-ES" sz="2800" dirty="0">
              <a:solidFill>
                <a:srgbClr val="C00000"/>
              </a:solidFill>
              <a:latin typeface="Corbel" pitchFamily="34" charset="0"/>
            </a:endParaRPr>
          </a:p>
        </p:txBody>
      </p:sp>
      <p:pic>
        <p:nvPicPr>
          <p:cNvPr id="3" name="Picture 2" descr="http://4.bp.blogspot.com/-UMSfmZ5EBJw/TdaFiwIzfeI/AAAAAAAAAAM/LDngokcoGiM/s1600/metanticeptivos.jpg"/>
          <p:cNvPicPr>
            <a:picLocks noChangeAspect="1" noChangeArrowheads="1"/>
          </p:cNvPicPr>
          <p:nvPr/>
        </p:nvPicPr>
        <p:blipFill>
          <a:blip r:embed="rId2">
            <a:extLst>
              <a:ext uri="{BEBA8EAE-BF5A-486C-A8C5-ECC9F3942E4B}">
                <a14:imgProps xmlns:a14="http://schemas.microsoft.com/office/drawing/2010/main">
                  <a14:imgLayer r:embed="rId3">
                    <a14:imgEffect>
                      <a14:sharpenSoften amount="25000"/>
                    </a14:imgEffect>
                  </a14:imgLayer>
                </a14:imgProps>
              </a:ext>
              <a:ext uri="{28A0092B-C50C-407E-A947-70E740481C1C}">
                <a14:useLocalDpi xmlns:a14="http://schemas.microsoft.com/office/drawing/2010/main" val="0"/>
              </a:ext>
            </a:extLst>
          </a:blip>
          <a:srcRect/>
          <a:stretch>
            <a:fillRect/>
          </a:stretch>
        </p:blipFill>
        <p:spPr bwMode="auto">
          <a:xfrm>
            <a:off x="3275856" y="5229200"/>
            <a:ext cx="2375992" cy="1474609"/>
          </a:xfrm>
          <a:prstGeom prst="rect">
            <a:avLst/>
          </a:prstGeom>
          <a:noFill/>
          <a:ln w="38100">
            <a:solidFill>
              <a:schemeClr val="bg1"/>
            </a:solidFill>
            <a:miter lim="800000"/>
            <a:headEnd/>
            <a:tailEnd/>
          </a:ln>
          <a:extLst>
            <a:ext uri="{909E8E84-426E-40DD-AFC4-6F175D3DCCD1}">
              <a14:hiddenFill xmlns:a14="http://schemas.microsoft.com/office/drawing/2010/main">
                <a:solidFill>
                  <a:srgbClr val="FFFFFF"/>
                </a:solidFill>
              </a14:hiddenFill>
            </a:ext>
          </a:extLst>
        </p:spPr>
      </p:pic>
      <p:sp>
        <p:nvSpPr>
          <p:cNvPr id="2" name="1 Redondear rectángulo de esquina del mismo lado"/>
          <p:cNvSpPr/>
          <p:nvPr/>
        </p:nvSpPr>
        <p:spPr>
          <a:xfrm>
            <a:off x="539552" y="1988840"/>
            <a:ext cx="8208912" cy="2088232"/>
          </a:xfrm>
          <a:prstGeom prst="round2SameRect">
            <a:avLst/>
          </a:prstGeom>
          <a:noFill/>
          <a:ln>
            <a:solidFill>
              <a:srgbClr val="7030A0"/>
            </a:solidFill>
            <a:prstDash val="dashDot"/>
          </a:ln>
        </p:spPr>
        <p:style>
          <a:lnRef idx="2">
            <a:schemeClr val="accent6"/>
          </a:lnRef>
          <a:fillRef idx="1">
            <a:schemeClr val="lt1"/>
          </a:fillRef>
          <a:effectRef idx="0">
            <a:schemeClr val="accent6"/>
          </a:effectRef>
          <a:fontRef idx="minor">
            <a:schemeClr val="dk1"/>
          </a:fontRef>
        </p:style>
        <p:txBody>
          <a:bodyPr rtlCol="0" anchor="ctr"/>
          <a:lstStyle/>
          <a:p>
            <a:pPr algn="ctr"/>
            <a:endParaRPr lang="es-CL"/>
          </a:p>
        </p:txBody>
      </p:sp>
    </p:spTree>
    <p:extLst>
      <p:ext uri="{BB962C8B-B14F-4D97-AF65-F5344CB8AC3E}">
        <p14:creationId xmlns:p14="http://schemas.microsoft.com/office/powerpoint/2010/main" val="3818165145"/>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PA" b="1" dirty="0">
                <a:solidFill>
                  <a:schemeClr val="accent6">
                    <a:lumMod val="50000"/>
                  </a:schemeClr>
                </a:solidFill>
                <a:latin typeface="Book Antiqua" pitchFamily="18" charset="0"/>
              </a:rPr>
              <a:t>¿Estamos entonces, preparados para un embarazo prematuro?</a:t>
            </a:r>
            <a:endParaRPr lang="es-PA" dirty="0">
              <a:solidFill>
                <a:schemeClr val="accent6">
                  <a:lumMod val="50000"/>
                </a:schemeClr>
              </a:solidFill>
              <a:latin typeface="Book Antiqua" pitchFamily="18" charset="0"/>
            </a:endParaRPr>
          </a:p>
        </p:txBody>
      </p:sp>
      <p:sp>
        <p:nvSpPr>
          <p:cNvPr id="3" name="2 Marcador de texto"/>
          <p:cNvSpPr>
            <a:spLocks noGrp="1"/>
          </p:cNvSpPr>
          <p:nvPr>
            <p:ph type="body" idx="1"/>
          </p:nvPr>
        </p:nvSpPr>
        <p:spPr/>
        <p:txBody>
          <a:bodyPr>
            <a:normAutofit/>
          </a:bodyPr>
          <a:lstStyle/>
          <a:p>
            <a:pPr algn="just"/>
            <a:r>
              <a:rPr lang="es-CL" sz="2800" dirty="0">
                <a:solidFill>
                  <a:schemeClr val="tx2"/>
                </a:solidFill>
                <a:latin typeface="Corbel" pitchFamily="34" charset="0"/>
              </a:rPr>
              <a:t>Preguntas iniciales</a:t>
            </a:r>
          </a:p>
        </p:txBody>
      </p:sp>
      <p:sp>
        <p:nvSpPr>
          <p:cNvPr id="4" name="3 Marcador de contenido"/>
          <p:cNvSpPr>
            <a:spLocks noGrp="1"/>
          </p:cNvSpPr>
          <p:nvPr>
            <p:ph sz="half" idx="2"/>
          </p:nvPr>
        </p:nvSpPr>
        <p:spPr>
          <a:xfrm>
            <a:off x="539552" y="2505076"/>
            <a:ext cx="4032448" cy="3476625"/>
          </a:xfrm>
        </p:spPr>
        <p:txBody>
          <a:bodyPr/>
          <a:lstStyle/>
          <a:p>
            <a:pPr algn="just"/>
            <a:r>
              <a:rPr lang="es-CL" sz="2800" dirty="0">
                <a:solidFill>
                  <a:schemeClr val="tx2"/>
                </a:solidFill>
                <a:latin typeface="Corbel" pitchFamily="34" charset="0"/>
              </a:rPr>
              <a:t>¿Qué son los métodos anticonceptivos?</a:t>
            </a:r>
          </a:p>
          <a:p>
            <a:pPr algn="just"/>
            <a:r>
              <a:rPr lang="es-CL" sz="2800" dirty="0">
                <a:solidFill>
                  <a:schemeClr val="tx2"/>
                </a:solidFill>
                <a:latin typeface="Corbel" pitchFamily="34" charset="0"/>
              </a:rPr>
              <a:t>¿Por qué usar métodos anticonceptivos?</a:t>
            </a:r>
          </a:p>
        </p:txBody>
      </p:sp>
      <p:sp>
        <p:nvSpPr>
          <p:cNvPr id="6" name="5 Marcador de contenido"/>
          <p:cNvSpPr>
            <a:spLocks noGrp="1"/>
          </p:cNvSpPr>
          <p:nvPr>
            <p:ph sz="quarter" idx="4"/>
          </p:nvPr>
        </p:nvSpPr>
        <p:spPr>
          <a:xfrm>
            <a:off x="5103436" y="2505076"/>
            <a:ext cx="3717036" cy="3476625"/>
          </a:xfrm>
        </p:spPr>
        <p:txBody>
          <a:bodyPr>
            <a:normAutofit fontScale="92500" lnSpcReduction="20000"/>
          </a:bodyPr>
          <a:lstStyle/>
          <a:p>
            <a:pPr algn="just"/>
            <a:r>
              <a:rPr lang="es-CL" sz="2800" dirty="0">
                <a:solidFill>
                  <a:schemeClr val="tx2"/>
                </a:solidFill>
                <a:latin typeface="Corbel" pitchFamily="34" charset="0"/>
              </a:rPr>
              <a:t>¿En qué situaciones se deben usar los métodos anticonceptivos?</a:t>
            </a:r>
          </a:p>
          <a:p>
            <a:pPr algn="just"/>
            <a:r>
              <a:rPr lang="es-CL" sz="2800" dirty="0">
                <a:solidFill>
                  <a:schemeClr val="tx2"/>
                </a:solidFill>
                <a:latin typeface="Corbel" pitchFamily="34" charset="0"/>
              </a:rPr>
              <a:t>Menciona algún método anticonceptivo</a:t>
            </a:r>
          </a:p>
          <a:p>
            <a:pPr algn="just"/>
            <a:r>
              <a:rPr lang="es-CL" sz="2800" dirty="0">
                <a:solidFill>
                  <a:schemeClr val="tx2"/>
                </a:solidFill>
                <a:latin typeface="Corbel" pitchFamily="34" charset="0"/>
              </a:rPr>
              <a:t>¿Como te has informado sobre los m. anticonceptivos?</a:t>
            </a:r>
          </a:p>
        </p:txBody>
      </p:sp>
    </p:spTree>
    <p:extLst>
      <p:ext uri="{BB962C8B-B14F-4D97-AF65-F5344CB8AC3E}">
        <p14:creationId xmlns:p14="http://schemas.microsoft.com/office/powerpoint/2010/main" val="32240072"/>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798909" y="0"/>
            <a:ext cx="7543802" cy="1124744"/>
          </a:xfrm>
        </p:spPr>
        <p:txBody>
          <a:bodyPr>
            <a:normAutofit/>
          </a:bodyPr>
          <a:lstStyle/>
          <a:p>
            <a:pPr algn="ctr"/>
            <a:r>
              <a:rPr lang="es-CL" dirty="0"/>
              <a:t>¿Qué son los métodos anticonceptivos?</a:t>
            </a:r>
          </a:p>
        </p:txBody>
      </p:sp>
      <p:sp>
        <p:nvSpPr>
          <p:cNvPr id="3" name="2 Marcador de texto"/>
          <p:cNvSpPr>
            <a:spLocks noGrp="1"/>
          </p:cNvSpPr>
          <p:nvPr>
            <p:ph type="body" idx="1"/>
          </p:nvPr>
        </p:nvSpPr>
        <p:spPr>
          <a:xfrm>
            <a:off x="755576" y="1268760"/>
            <a:ext cx="3068964" cy="444226"/>
          </a:xfrm>
        </p:spPr>
        <p:txBody>
          <a:bodyPr>
            <a:noAutofit/>
          </a:bodyPr>
          <a:lstStyle/>
          <a:p>
            <a:pPr algn="ctr"/>
            <a:r>
              <a:rPr lang="es-CL" sz="2800" dirty="0">
                <a:solidFill>
                  <a:srgbClr val="FF0000"/>
                </a:solidFill>
              </a:rPr>
              <a:t>Definición</a:t>
            </a:r>
          </a:p>
        </p:txBody>
      </p:sp>
      <p:sp>
        <p:nvSpPr>
          <p:cNvPr id="4" name="3 Marcador de contenido"/>
          <p:cNvSpPr>
            <a:spLocks noGrp="1"/>
          </p:cNvSpPr>
          <p:nvPr>
            <p:ph sz="half" idx="2"/>
          </p:nvPr>
        </p:nvSpPr>
        <p:spPr>
          <a:xfrm>
            <a:off x="27642" y="1628800"/>
            <a:ext cx="4483926" cy="4680520"/>
          </a:xfrm>
        </p:spPr>
        <p:txBody>
          <a:bodyPr>
            <a:noAutofit/>
          </a:bodyPr>
          <a:lstStyle/>
          <a:p>
            <a:pPr algn="just"/>
            <a:r>
              <a:rPr lang="es-ES" dirty="0">
                <a:solidFill>
                  <a:schemeClr val="tx2"/>
                </a:solidFill>
                <a:latin typeface="Corbel" pitchFamily="34" charset="0"/>
                <a:cs typeface="Aharoni" pitchFamily="2" charset="-79"/>
              </a:rPr>
              <a:t>Un método anticonceptivo es una </a:t>
            </a:r>
            <a:r>
              <a:rPr lang="es-ES" u="sng" dirty="0">
                <a:solidFill>
                  <a:schemeClr val="tx2"/>
                </a:solidFill>
                <a:latin typeface="Corbel" pitchFamily="34" charset="0"/>
                <a:cs typeface="Aharoni" pitchFamily="2" charset="-79"/>
              </a:rPr>
              <a:t>metodología que impide o reduce la posibilidad de que ocurra la fecundación o el embarazo al mantener relaciones sexuales</a:t>
            </a:r>
            <a:r>
              <a:rPr lang="es-ES" dirty="0">
                <a:solidFill>
                  <a:schemeClr val="tx2"/>
                </a:solidFill>
                <a:latin typeface="Corbel" pitchFamily="34" charset="0"/>
                <a:cs typeface="Aharoni" pitchFamily="2" charset="-79"/>
              </a:rPr>
              <a:t>. Por lo general implica acciones, dispositivos o medicamentos en las que cada uno tiene su nivel de efectividad. También se le llama contracepción o anticoncepción, en el sentido de ser formas de control de la </a:t>
            </a:r>
            <a:r>
              <a:rPr lang="es-ES" dirty="0" smtClean="0">
                <a:solidFill>
                  <a:schemeClr val="tx2"/>
                </a:solidFill>
                <a:latin typeface="Corbel" pitchFamily="34" charset="0"/>
                <a:cs typeface="Aharoni" pitchFamily="2" charset="-79"/>
              </a:rPr>
              <a:t>natalidad.</a:t>
            </a:r>
            <a:endParaRPr lang="es-CL" dirty="0">
              <a:solidFill>
                <a:schemeClr val="tx2"/>
              </a:solidFill>
              <a:latin typeface="Corbel" pitchFamily="34" charset="0"/>
              <a:cs typeface="Aharoni" pitchFamily="2" charset="-79"/>
            </a:endParaRPr>
          </a:p>
        </p:txBody>
      </p:sp>
      <p:sp>
        <p:nvSpPr>
          <p:cNvPr id="5" name="4 Marcador de texto"/>
          <p:cNvSpPr>
            <a:spLocks noGrp="1"/>
          </p:cNvSpPr>
          <p:nvPr>
            <p:ph type="body" sz="quarter" idx="3"/>
          </p:nvPr>
        </p:nvSpPr>
        <p:spPr>
          <a:xfrm>
            <a:off x="6012160" y="1196752"/>
            <a:ext cx="2852940" cy="516235"/>
          </a:xfrm>
        </p:spPr>
        <p:txBody>
          <a:bodyPr>
            <a:noAutofit/>
          </a:bodyPr>
          <a:lstStyle/>
          <a:p>
            <a:pPr algn="ctr"/>
            <a:r>
              <a:rPr lang="es-CL" sz="2800" dirty="0">
                <a:solidFill>
                  <a:srgbClr val="FF0000"/>
                </a:solidFill>
              </a:rPr>
              <a:t>Historia</a:t>
            </a:r>
          </a:p>
        </p:txBody>
      </p:sp>
      <p:sp>
        <p:nvSpPr>
          <p:cNvPr id="6" name="5 Marcador de contenido"/>
          <p:cNvSpPr>
            <a:spLocks noGrp="1"/>
          </p:cNvSpPr>
          <p:nvPr>
            <p:ph sz="quarter" idx="4"/>
          </p:nvPr>
        </p:nvSpPr>
        <p:spPr>
          <a:xfrm>
            <a:off x="4629150" y="1772816"/>
            <a:ext cx="4407346" cy="4680520"/>
          </a:xfrm>
        </p:spPr>
        <p:txBody>
          <a:bodyPr>
            <a:normAutofit fontScale="92500"/>
          </a:bodyPr>
          <a:lstStyle/>
          <a:p>
            <a:pPr algn="just"/>
            <a:r>
              <a:rPr lang="es-ES" dirty="0">
                <a:solidFill>
                  <a:schemeClr val="tx2"/>
                </a:solidFill>
                <a:latin typeface="Corbel" pitchFamily="34" charset="0"/>
                <a:cs typeface="Aparajita" pitchFamily="34" charset="0"/>
              </a:rPr>
              <a:t>La historia del control de la natalidad se remonta al descubrimiento que la relación sexual está asociada al embarazo. Las formas más antiguas incluían el </a:t>
            </a:r>
            <a:r>
              <a:rPr lang="es-ES" i="1" dirty="0">
                <a:solidFill>
                  <a:schemeClr val="tx2"/>
                </a:solidFill>
                <a:latin typeface="Corbel" pitchFamily="34" charset="0"/>
                <a:cs typeface="Aparajita" pitchFamily="34" charset="0"/>
              </a:rPr>
              <a:t>coitus interruptus</a:t>
            </a:r>
            <a:r>
              <a:rPr lang="es-ES" dirty="0">
                <a:solidFill>
                  <a:schemeClr val="tx2"/>
                </a:solidFill>
                <a:latin typeface="Corbel" pitchFamily="34" charset="0"/>
                <a:cs typeface="Aparajita" pitchFamily="34" charset="0"/>
              </a:rPr>
              <a:t> y la combinación de hierbas con supuestas propiedades contraceptivas o abortivas. El registro más antiguo del control de la natalidad presenta instrucciones anticonceptivas en el Antiguo Egipto</a:t>
            </a:r>
            <a:endParaRPr lang="es-CL" dirty="0">
              <a:solidFill>
                <a:schemeClr val="tx2"/>
              </a:solidFill>
              <a:latin typeface="Corbel" pitchFamily="34" charset="0"/>
              <a:cs typeface="Aparajita" pitchFamily="34" charset="0"/>
            </a:endParaRPr>
          </a:p>
        </p:txBody>
      </p:sp>
    </p:spTree>
    <p:extLst>
      <p:ext uri="{BB962C8B-B14F-4D97-AF65-F5344CB8AC3E}">
        <p14:creationId xmlns:p14="http://schemas.microsoft.com/office/powerpoint/2010/main" val="1117567325"/>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11 Marcador de contenido"/>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79512" y="188640"/>
            <a:ext cx="8640960" cy="6669360"/>
          </a:xfrm>
        </p:spPr>
      </p:pic>
      <p:pic>
        <p:nvPicPr>
          <p:cNvPr id="13" name="12 Imagen"/>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89221" y="908720"/>
            <a:ext cx="2462015" cy="1846511"/>
          </a:xfrm>
          <a:prstGeom prst="rect">
            <a:avLst/>
          </a:prstGeom>
        </p:spPr>
      </p:pic>
    </p:spTree>
    <p:extLst>
      <p:ext uri="{BB962C8B-B14F-4D97-AF65-F5344CB8AC3E}">
        <p14:creationId xmlns:p14="http://schemas.microsoft.com/office/powerpoint/2010/main" val="50238428"/>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627784" y="1828800"/>
            <a:ext cx="5714928" cy="1828800"/>
          </a:xfrm>
        </p:spPr>
        <p:txBody>
          <a:bodyPr/>
          <a:lstStyle/>
          <a:p>
            <a:r>
              <a:rPr lang="es-ES" dirty="0"/>
              <a:t>Métodos Naturales</a:t>
            </a:r>
          </a:p>
        </p:txBody>
      </p:sp>
    </p:spTree>
    <p:extLst>
      <p:ext uri="{BB962C8B-B14F-4D97-AF65-F5344CB8AC3E}">
        <p14:creationId xmlns:p14="http://schemas.microsoft.com/office/powerpoint/2010/main" val="3435664889"/>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1193" y="9346"/>
            <a:ext cx="4632815" cy="899374"/>
          </a:xfrm>
        </p:spPr>
        <p:txBody>
          <a:bodyPr/>
          <a:lstStyle/>
          <a:p>
            <a:r>
              <a:rPr lang="es-CL" dirty="0"/>
              <a:t>Método del ritmo</a:t>
            </a:r>
          </a:p>
        </p:txBody>
      </p:sp>
      <p:sp>
        <p:nvSpPr>
          <p:cNvPr id="3" name="2 Marcador de contenido"/>
          <p:cNvSpPr>
            <a:spLocks noGrp="1"/>
          </p:cNvSpPr>
          <p:nvPr>
            <p:ph idx="1"/>
          </p:nvPr>
        </p:nvSpPr>
        <p:spPr>
          <a:xfrm>
            <a:off x="107505" y="980728"/>
            <a:ext cx="6768752" cy="5760640"/>
          </a:xfrm>
        </p:spPr>
        <p:txBody>
          <a:bodyPr>
            <a:normAutofit lnSpcReduction="10000"/>
          </a:bodyPr>
          <a:lstStyle/>
          <a:p>
            <a:pPr algn="just">
              <a:lnSpc>
                <a:spcPct val="80000"/>
              </a:lnSpc>
            </a:pPr>
            <a:r>
              <a:rPr lang="es-ES" sz="2800" dirty="0">
                <a:solidFill>
                  <a:schemeClr val="tx2"/>
                </a:solidFill>
                <a:latin typeface="Corbel" pitchFamily="34" charset="0"/>
                <a:cs typeface="Arial" pitchFamily="34" charset="0"/>
              </a:rPr>
              <a:t>Consiste en llevar a cabo, durante al menos 6 meses, un registro de las fechas en que se inicia la menstruación , con la finalidad de conocer en qué días tiene lugar la ovulación.</a:t>
            </a:r>
          </a:p>
          <a:p>
            <a:pPr algn="just">
              <a:lnSpc>
                <a:spcPct val="80000"/>
              </a:lnSpc>
            </a:pPr>
            <a:r>
              <a:rPr lang="es-ES" sz="2800" dirty="0" smtClean="0">
                <a:solidFill>
                  <a:schemeClr val="tx2"/>
                </a:solidFill>
                <a:latin typeface="Corbel" pitchFamily="34" charset="0"/>
                <a:cs typeface="Arial" pitchFamily="34" charset="0"/>
              </a:rPr>
              <a:t>Como </a:t>
            </a:r>
            <a:r>
              <a:rPr lang="es-ES" sz="2800" dirty="0">
                <a:solidFill>
                  <a:schemeClr val="tx2"/>
                </a:solidFill>
                <a:latin typeface="Corbel" pitchFamily="34" charset="0"/>
                <a:cs typeface="Arial" pitchFamily="34" charset="0"/>
              </a:rPr>
              <a:t>la ovulación se produce entre 12 y 15 días antes de la menstruación, se considera que los días fértiles de aquellas mujeres con ciclos regulares de 28 días, son los comprendidos entre el noveno y el decimoctavo día, contando desde el que comenzó la menstruación. </a:t>
            </a:r>
          </a:p>
          <a:p>
            <a:pPr algn="just">
              <a:lnSpc>
                <a:spcPct val="80000"/>
              </a:lnSpc>
            </a:pPr>
            <a:r>
              <a:rPr lang="es-ES" sz="2800" dirty="0" smtClean="0">
                <a:solidFill>
                  <a:schemeClr val="tx2"/>
                </a:solidFill>
                <a:latin typeface="Corbel" pitchFamily="34" charset="0"/>
                <a:cs typeface="Arial" pitchFamily="34" charset="0"/>
              </a:rPr>
              <a:t>En el </a:t>
            </a:r>
            <a:r>
              <a:rPr lang="es-ES" sz="2800" dirty="0">
                <a:solidFill>
                  <a:schemeClr val="tx2"/>
                </a:solidFill>
                <a:latin typeface="Corbel" pitchFamily="34" charset="0"/>
                <a:cs typeface="Arial" pitchFamily="34" charset="0"/>
              </a:rPr>
              <a:t>caso de las mujeres cuyo ciclo dura entre 25 y 35 días, los días fértiles se encuentran entre el séptimo y el vigésimo primer día a partir del que tuvo lugar la menstruación. </a:t>
            </a:r>
          </a:p>
          <a:p>
            <a:endParaRPr lang="es-CL" dirty="0">
              <a:solidFill>
                <a:schemeClr val="tx2"/>
              </a:solidFill>
              <a:latin typeface="Corbel" pitchFamily="34" charset="0"/>
            </a:endParaRPr>
          </a:p>
        </p:txBody>
      </p:sp>
      <p:pic>
        <p:nvPicPr>
          <p:cNvPr id="4" name="Picture 7" descr="MCj03556490000[1]"/>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995954" y="1052736"/>
            <a:ext cx="2148046" cy="3382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592745118"/>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457200" y="1524000"/>
            <a:ext cx="8229600" cy="104775"/>
          </a:xfrm>
        </p:spPr>
        <p:txBody>
          <a:bodyPr>
            <a:normAutofit fontScale="25000" lnSpcReduction="20000"/>
          </a:bodyPr>
          <a:lstStyle/>
          <a:p>
            <a:pPr marL="274320" indent="-274320" fontAlgn="auto">
              <a:spcAft>
                <a:spcPts val="0"/>
              </a:spcAft>
              <a:buFont typeface="Wingdings 2"/>
              <a:buChar char=""/>
              <a:defRPr/>
            </a:pPr>
            <a:endParaRPr lang="es-CL"/>
          </a:p>
        </p:txBody>
      </p:sp>
      <p:sp>
        <p:nvSpPr>
          <p:cNvPr id="3" name="2 Título"/>
          <p:cNvSpPr>
            <a:spLocks noGrp="1"/>
          </p:cNvSpPr>
          <p:nvPr>
            <p:ph type="title"/>
          </p:nvPr>
        </p:nvSpPr>
        <p:spPr/>
        <p:txBody>
          <a:bodyPr/>
          <a:lstStyle/>
          <a:p>
            <a:pPr fontAlgn="auto">
              <a:spcAft>
                <a:spcPts val="0"/>
              </a:spcAft>
              <a:defRPr/>
            </a:pPr>
            <a:endParaRPr lang="es-CL"/>
          </a:p>
        </p:txBody>
      </p:sp>
      <p:pic>
        <p:nvPicPr>
          <p:cNvPr id="30724" name="Picture 2" descr="Duración ciclo menstrual."/>
          <p:cNvPicPr>
            <a:picLocks noChangeAspect="1" noChangeArrowheads="1"/>
          </p:cNvPicPr>
          <p:nvPr/>
        </p:nvPicPr>
        <p:blipFill>
          <a:blip r:embed="rId2">
            <a:extLst>
              <a:ext uri="{BEBA8EAE-BF5A-486C-A8C5-ECC9F3942E4B}">
                <a14:imgProps xmlns:a14="http://schemas.microsoft.com/office/drawing/2010/main">
                  <a14:imgLayer r:embed="rId3">
                    <a14:imgEffect>
                      <a14:brightnessContrast bright="20000"/>
                    </a14:imgEffect>
                  </a14:imgLayer>
                </a14:imgProps>
              </a:ex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767981206"/>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sld>
</file>

<file path=ppt/theme/theme1.xml><?xml version="1.0" encoding="utf-8"?>
<a:theme xmlns:a="http://schemas.openxmlformats.org/drawingml/2006/main" name="fresh_fruits">
  <a:themeElements>
    <a:clrScheme name="Módulo">
      <a:dk1>
        <a:sysClr val="windowText" lastClr="000000"/>
      </a:dk1>
      <a:lt1>
        <a:sysClr val="window" lastClr="FFFFFF"/>
      </a:lt1>
      <a:dk2>
        <a:srgbClr val="5A6378"/>
      </a:dk2>
      <a:lt2>
        <a:srgbClr val="D4D4D6"/>
      </a:lt2>
      <a:accent1>
        <a:srgbClr val="F0AD00"/>
      </a:accent1>
      <a:accent2>
        <a:srgbClr val="60B5CC"/>
      </a:accent2>
      <a:accent3>
        <a:srgbClr val="E66C7D"/>
      </a:accent3>
      <a:accent4>
        <a:srgbClr val="6BB76D"/>
      </a:accent4>
      <a:accent5>
        <a:srgbClr val="E88651"/>
      </a:accent5>
      <a:accent6>
        <a:srgbClr val="C64847"/>
      </a:accent6>
      <a:hlink>
        <a:srgbClr val="168BBA"/>
      </a:hlink>
      <a:folHlink>
        <a:srgbClr val="680000"/>
      </a:folHlink>
    </a:clrScheme>
    <a:fontScheme name="Custom Desig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Custom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Custom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Custom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Custom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Custom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Custom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Custom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Custom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Custom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Custom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Custom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Nature Illustration 16x9">
  <a:themeElements>
    <a:clrScheme name="Nature Illustration">
      <a:dk1>
        <a:srgbClr val="9A5315"/>
      </a:dk1>
      <a:lt1>
        <a:srgbClr val="FFFFFF"/>
      </a:lt1>
      <a:dk2>
        <a:srgbClr val="000000"/>
      </a:dk2>
      <a:lt2>
        <a:srgbClr val="D1E5F9"/>
      </a:lt2>
      <a:accent1>
        <a:srgbClr val="F3771A"/>
      </a:accent1>
      <a:accent2>
        <a:srgbClr val="8BBEF1"/>
      </a:accent2>
      <a:accent3>
        <a:srgbClr val="6DC025"/>
      </a:accent3>
      <a:accent4>
        <a:srgbClr val="9A5315"/>
      </a:accent4>
      <a:accent5>
        <a:srgbClr val="F1471F"/>
      </a:accent5>
      <a:accent6>
        <a:srgbClr val="DA6FDF"/>
      </a:accent6>
      <a:hlink>
        <a:srgbClr val="6DC025"/>
      </a:hlink>
      <a:folHlink>
        <a:srgbClr val="9A5315"/>
      </a:folHlink>
    </a:clrScheme>
    <a:fontScheme name="naty">
      <a:majorFont>
        <a:latin typeface="A little sunshine"/>
        <a:ea typeface=""/>
        <a:cs typeface=""/>
      </a:majorFont>
      <a:minorFont>
        <a:latin typeface="Goudy Old Style"/>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AF_FreshFruits</Template>
  <TotalTime>269</TotalTime>
  <Words>1601</Words>
  <Application>Microsoft Office PowerPoint</Application>
  <PresentationFormat>Presentación en pantalla (4:3)</PresentationFormat>
  <Paragraphs>121</Paragraphs>
  <Slides>36</Slides>
  <Notes>0</Notes>
  <HiddenSlides>0</HiddenSlides>
  <MMClips>0</MMClips>
  <ScaleCrop>false</ScaleCrop>
  <HeadingPairs>
    <vt:vector size="4" baseType="variant">
      <vt:variant>
        <vt:lpstr>Tema</vt:lpstr>
      </vt:variant>
      <vt:variant>
        <vt:i4>2</vt:i4>
      </vt:variant>
      <vt:variant>
        <vt:lpstr>Títulos de diapositiva</vt:lpstr>
      </vt:variant>
      <vt:variant>
        <vt:i4>36</vt:i4>
      </vt:variant>
    </vt:vector>
  </HeadingPairs>
  <TitlesOfParts>
    <vt:vector size="38" baseType="lpstr">
      <vt:lpstr>fresh_fruits</vt:lpstr>
      <vt:lpstr>Nature Illustration 16x9</vt:lpstr>
      <vt:lpstr>Sexualidad y métodos anticonceptivos.</vt:lpstr>
      <vt:lpstr>Sexualidad.</vt:lpstr>
      <vt:lpstr>Reflexionemos….</vt:lpstr>
      <vt:lpstr>¿Estamos entonces, preparados para un embarazo prematuro?</vt:lpstr>
      <vt:lpstr>¿Qué son los métodos anticonceptivos?</vt:lpstr>
      <vt:lpstr>Presentación de PowerPoint</vt:lpstr>
      <vt:lpstr>Métodos Naturales</vt:lpstr>
      <vt:lpstr>Método del ritmo</vt:lpstr>
      <vt:lpstr>Presentación de PowerPoint</vt:lpstr>
      <vt:lpstr>MÉTODO DE BILLINGS </vt:lpstr>
      <vt:lpstr>MÉTODO DE LACTANCIA MATERNA </vt:lpstr>
      <vt:lpstr>MÉTODO TEMPERATURA BASAL</vt:lpstr>
      <vt:lpstr>MÉTODO SINTOTÉRMICO </vt:lpstr>
      <vt:lpstr>MÉTODO LAVADO VAGINAL </vt:lpstr>
      <vt:lpstr>COITO INTERRUMPIDO</vt:lpstr>
      <vt:lpstr>Métodos Mecánicos</vt:lpstr>
      <vt:lpstr>CONDÓN MASCULINO </vt:lpstr>
      <vt:lpstr>Presentación de PowerPoint</vt:lpstr>
      <vt:lpstr>CONDÓN FEMENINO </vt:lpstr>
      <vt:lpstr>CAPUCHÓN CERVICAL </vt:lpstr>
      <vt:lpstr>DIAFRAGMA </vt:lpstr>
      <vt:lpstr>Presentación de PowerPoint</vt:lpstr>
      <vt:lpstr>DISPOSITIVO INTRAUTERINO </vt:lpstr>
      <vt:lpstr>Métodos Químicos</vt:lpstr>
      <vt:lpstr>ESPUMAS, CREMAS Y JALEAS </vt:lpstr>
      <vt:lpstr>OVULOS Y SUPOSITORIOS  VAGINALES</vt:lpstr>
      <vt:lpstr>Métodos hormonales</vt:lpstr>
      <vt:lpstr>IMPLANTE SUBCUTÁNEO </vt:lpstr>
      <vt:lpstr>PILDORAS</vt:lpstr>
      <vt:lpstr>INYECTABLES</vt:lpstr>
      <vt:lpstr>Presentación de PowerPoint</vt:lpstr>
      <vt:lpstr>Quirúrgicos </vt:lpstr>
      <vt:lpstr>LIGADURA DE TROMPAS</vt:lpstr>
      <vt:lpstr>VASECTOMÍA CON BISTURÍ</vt:lpstr>
      <vt:lpstr>Presentación de PowerPoint</vt:lpstr>
      <vt:lpstr>Es importante que indistintamente de las opciones, tomemos en cuenta esta recomendación,  es la mas segura y es 100% efectiva  ABSTENTE ANTES DE  TOMAR UNA  OPCION  Conócete, cuida tu cuerpo antes que lo conozcan los demás.   Los métodos anticonceptivos no previenen de las ITS, sólo una conducta responsable lo hará.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Sexualidad y métodos anticonceptivos.</dc:title>
  <dc:creator>Ivonne Palma Huerta</dc:creator>
  <cp:lastModifiedBy>Windows User</cp:lastModifiedBy>
  <cp:revision>24</cp:revision>
  <dcterms:created xsi:type="dcterms:W3CDTF">2015-10-18T23:02:52Z</dcterms:created>
  <dcterms:modified xsi:type="dcterms:W3CDTF">2021-08-01T21:44:19Z</dcterms:modified>
</cp:coreProperties>
</file>