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6" r:id="rId7"/>
    <p:sldId id="267" r:id="rId8"/>
    <p:sldId id="260" r:id="rId9"/>
    <p:sldId id="264" r:id="rId10"/>
    <p:sldId id="265" r:id="rId11"/>
    <p:sldId id="261" r:id="rId12"/>
    <p:sldId id="262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5/31/2020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5/31/2020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886848-379B-4C43-B972-BE15DAE4BD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2365" y="2404534"/>
            <a:ext cx="8571638" cy="1646302"/>
          </a:xfrm>
        </p:spPr>
        <p:txBody>
          <a:bodyPr/>
          <a:lstStyle/>
          <a:p>
            <a:r>
              <a:rPr lang="es-CL" b="1" dirty="0">
                <a:solidFill>
                  <a:srgbClr val="FF0000"/>
                </a:solidFill>
              </a:rPr>
              <a:t>Las drogas y sus efectos 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44F5AB-A2FF-4E81-9DA8-745CA5D078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9545246" cy="1646302"/>
          </a:xfrm>
        </p:spPr>
        <p:txBody>
          <a:bodyPr>
            <a:noAutofit/>
          </a:bodyPr>
          <a:lstStyle/>
          <a:p>
            <a:pPr algn="just"/>
            <a:r>
              <a:rPr lang="es-CL" sz="2400" dirty="0">
                <a:solidFill>
                  <a:schemeClr val="tx1"/>
                </a:solidFill>
              </a:rPr>
              <a:t>Identificar los tipos de drogas .</a:t>
            </a:r>
          </a:p>
          <a:p>
            <a:pPr algn="just"/>
            <a:r>
              <a:rPr lang="es-CL" sz="2400" dirty="0">
                <a:solidFill>
                  <a:schemeClr val="tx1"/>
                </a:solidFill>
              </a:rPr>
              <a:t>Conocer los efectos de los tipos de drogas en el cuerpo humano</a:t>
            </a:r>
          </a:p>
          <a:p>
            <a:pPr algn="just"/>
            <a:r>
              <a:rPr lang="es-CL" sz="2400" dirty="0">
                <a:solidFill>
                  <a:schemeClr val="tx1"/>
                </a:solidFill>
              </a:rPr>
              <a:t>Entender conceptos relacionado con las drogas y la drogadicción</a:t>
            </a:r>
          </a:p>
        </p:txBody>
      </p:sp>
      <p:pic>
        <p:nvPicPr>
          <p:cNvPr id="1026" name="Picture 2" descr="Los adictos a las drogas consumen más alcohol y fármacos durante ...">
            <a:extLst>
              <a:ext uri="{FF2B5EF4-FFF2-40B4-BE49-F238E27FC236}">
                <a16:creationId xmlns:a16="http://schemas.microsoft.com/office/drawing/2014/main" id="{DA0E8E26-AB71-4241-9FC8-CC8B4C8DB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52" y="91888"/>
            <a:ext cx="4197626" cy="3177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terna Cadencia - Los escritores y la droga: una relación adictiva">
            <a:extLst>
              <a:ext uri="{FF2B5EF4-FFF2-40B4-BE49-F238E27FC236}">
                <a16:creationId xmlns:a16="http://schemas.microsoft.com/office/drawing/2014/main" id="{4AEB06CF-46DB-4405-91E1-AC7F38E6F8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182" y="133302"/>
            <a:ext cx="3946054" cy="309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5 increíbles efectos secundarios de algunas drogas - VIX">
            <a:extLst>
              <a:ext uri="{FF2B5EF4-FFF2-40B4-BE49-F238E27FC236}">
                <a16:creationId xmlns:a16="http://schemas.microsoft.com/office/drawing/2014/main" id="{D5912A49-297D-47CC-8BE3-BA36BF6D1F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478" y="277315"/>
            <a:ext cx="3776663" cy="288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3681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B08C50-A957-4D95-AC4D-0CA9DF34E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5299" y="0"/>
            <a:ext cx="8596668" cy="662609"/>
          </a:xfrm>
        </p:spPr>
        <p:txBody>
          <a:bodyPr/>
          <a:lstStyle/>
          <a:p>
            <a:r>
              <a:rPr lang="es-CL" b="1" dirty="0">
                <a:solidFill>
                  <a:srgbClr val="0070C0"/>
                </a:solidFill>
              </a:rPr>
              <a:t>Otros efectos….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376912E-5EE0-4F47-A94D-A893FB54F2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99" y="658091"/>
            <a:ext cx="10507501" cy="579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250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143D15-1292-434F-B961-9EC7D9D32C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4760"/>
            <a:ext cx="4106701" cy="781878"/>
          </a:xfrm>
        </p:spPr>
        <p:txBody>
          <a:bodyPr/>
          <a:lstStyle/>
          <a:p>
            <a:r>
              <a:rPr lang="es-CL" b="1" dirty="0">
                <a:solidFill>
                  <a:schemeClr val="tx1"/>
                </a:solidFill>
              </a:rPr>
              <a:t>Otras drogas…..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29255F32-EDA8-49C3-A69B-0AE13F2DE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5471" y="816638"/>
            <a:ext cx="9232772" cy="555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73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34DCEDA-3D4B-4A20-935A-8C7B0E94D6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61" y="236062"/>
            <a:ext cx="10376452" cy="625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9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B6591A-64B4-4356-B24D-F68027527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291" y="156238"/>
            <a:ext cx="8596668" cy="864179"/>
          </a:xfrm>
        </p:spPr>
        <p:txBody>
          <a:bodyPr/>
          <a:lstStyle/>
          <a:p>
            <a:r>
              <a:rPr lang="es-CL" b="1" dirty="0">
                <a:solidFill>
                  <a:srgbClr val="0070C0"/>
                </a:solidFill>
              </a:rPr>
              <a:t>Otros efectos.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75EAB38-136F-412C-AEAE-EE573E2ED2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1" t="3359"/>
          <a:stretch/>
        </p:blipFill>
        <p:spPr>
          <a:xfrm>
            <a:off x="662609" y="799915"/>
            <a:ext cx="10363200" cy="566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04038"/>
      </p:ext>
    </p:extLst>
  </p:cSld>
  <p:clrMapOvr>
    <a:masterClrMapping/>
  </p:clrMapOvr>
  <p:transition spd="slow">
    <p:comb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1A9D2A47-59E2-461C-BECE-59226B34F4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1" y="1"/>
            <a:ext cx="10919790" cy="6652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0857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8">
            <a:extLst>
              <a:ext uri="{FF2B5EF4-FFF2-40B4-BE49-F238E27FC236}">
                <a16:creationId xmlns:a16="http://schemas.microsoft.com/office/drawing/2014/main" id="{4815A7B4-532E-48C9-AC24-D78ACF333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0" name="Freeform 14">
              <a:extLst>
                <a:ext uri="{FF2B5EF4-FFF2-40B4-BE49-F238E27FC236}">
                  <a16:creationId xmlns:a16="http://schemas.microsoft.com/office/drawing/2014/main" id="{D40109F4-CE5C-45F4-856E-F3F69C9FD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CBAA4DE-3D7B-460B-AE98-D9F9990C0B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BF1ED3E-4F80-4AF6-A41B-44F53DDE61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C0B2D747-3E31-45C5-9A98-A9710A585F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A15FD4BA-3020-462D-8BE8-B3A65B8E49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A304284A-7318-4DD5-898C-2F6B23C778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9DF48E66-B635-4509-B115-E0987C014E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E3B96D94-5F5A-4F4C-810C-917BF4D266C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7F3782D6-BFF8-4389-9D39-A023ADAA92C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ECE162D4-FCAE-441B-B5E9-C91DE62124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ítulo 1">
            <a:extLst>
              <a:ext uri="{FF2B5EF4-FFF2-40B4-BE49-F238E27FC236}">
                <a16:creationId xmlns:a16="http://schemas.microsoft.com/office/drawing/2014/main" id="{B466B258-6E2F-4C4A-9613-78658EE56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8627" y="1559420"/>
            <a:ext cx="5263505" cy="148858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400" b="1" dirty="0">
                <a:solidFill>
                  <a:schemeClr val="tx1"/>
                </a:solidFill>
              </a:rPr>
              <a:t>¿</a:t>
            </a:r>
            <a:r>
              <a:rPr lang="en-US" sz="4400" b="1" dirty="0" err="1">
                <a:solidFill>
                  <a:schemeClr val="tx1"/>
                </a:solidFill>
              </a:rPr>
              <a:t>Qué</a:t>
            </a:r>
            <a:r>
              <a:rPr lang="en-US" sz="4400" b="1" dirty="0">
                <a:solidFill>
                  <a:schemeClr val="tx1"/>
                </a:solidFill>
              </a:rPr>
              <a:t> es una </a:t>
            </a:r>
            <a:r>
              <a:rPr lang="en-US" sz="4400" b="1" dirty="0" err="1">
                <a:solidFill>
                  <a:schemeClr val="tx1"/>
                </a:solidFill>
              </a:rPr>
              <a:t>droga</a:t>
            </a:r>
            <a:r>
              <a:rPr lang="en-US" sz="4400" b="1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40" name="Isosceles Triangle 20">
            <a:extLst>
              <a:ext uri="{FF2B5EF4-FFF2-40B4-BE49-F238E27FC236}">
                <a16:creationId xmlns:a16="http://schemas.microsoft.com/office/drawing/2014/main" id="{F6E918B1-FA59-42EF-8A8E-B0F3D1E540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3174" y="1270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AD28A99F-A7C4-47BE-AD06-180E9226FD2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0676" y="534572"/>
            <a:ext cx="6594777" cy="6025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42995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79AB9B2A-28D3-4A7D-811F-D277B02E4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7791" y="301384"/>
            <a:ext cx="10833635" cy="6460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6854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restig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F341A51C-12CB-4045-8FE2-0BB75698DF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9868" y="706092"/>
            <a:ext cx="10335453" cy="557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05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5A9F66-E431-4323-94BB-A69BDC905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1665" y="0"/>
            <a:ext cx="6346318" cy="816638"/>
          </a:xfrm>
        </p:spPr>
        <p:txBody>
          <a:bodyPr/>
          <a:lstStyle/>
          <a:p>
            <a:r>
              <a:rPr lang="es-CL" b="1" dirty="0">
                <a:solidFill>
                  <a:schemeClr val="tx1"/>
                </a:solidFill>
              </a:rPr>
              <a:t>Tipos de drogas depresoras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1495313A-EB72-4950-8632-27F96D2EEA0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355"/>
          <a:stretch/>
        </p:blipFill>
        <p:spPr>
          <a:xfrm>
            <a:off x="569843" y="662608"/>
            <a:ext cx="10906540" cy="5897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72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4F4891D-671F-4658-965C-9D66C277FF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096" y="194043"/>
            <a:ext cx="11012556" cy="6418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292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1E90785-BD73-41D8-9BEA-3293D3CBA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569" y="48012"/>
            <a:ext cx="8596668" cy="768626"/>
          </a:xfrm>
        </p:spPr>
        <p:txBody>
          <a:bodyPr/>
          <a:lstStyle/>
          <a:p>
            <a:r>
              <a:rPr lang="es-CL" b="1" dirty="0">
                <a:solidFill>
                  <a:srgbClr val="0070C0"/>
                </a:solidFill>
              </a:rPr>
              <a:t>Otros efectos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ACBA8BA-5B2B-4F15-B62D-69B7FBA490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060" y="828197"/>
            <a:ext cx="10933043" cy="567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138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6D1EDFE-7DA8-4BF9-B9E0-BE7663329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8900" y="156238"/>
            <a:ext cx="6505344" cy="1320800"/>
          </a:xfrm>
        </p:spPr>
        <p:txBody>
          <a:bodyPr/>
          <a:lstStyle/>
          <a:p>
            <a:r>
              <a:rPr lang="es-CL" b="1" dirty="0">
                <a:solidFill>
                  <a:schemeClr val="tx1"/>
                </a:solidFill>
              </a:rPr>
              <a:t>Tipos de drogas estimulantes</a:t>
            </a:r>
          </a:p>
        </p:txBody>
      </p:sp>
      <p:pic>
        <p:nvPicPr>
          <p:cNvPr id="4" name="Marcador de contenido 3">
            <a:extLst>
              <a:ext uri="{FF2B5EF4-FFF2-40B4-BE49-F238E27FC236}">
                <a16:creationId xmlns:a16="http://schemas.microsoft.com/office/drawing/2014/main" id="{71572281-CC92-448F-B11C-9286E99832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47260" y="1003786"/>
            <a:ext cx="10695384" cy="5264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9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82E86BDD-F3CC-4101-A5A5-D6CF17558F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827" y="517279"/>
            <a:ext cx="10667999" cy="616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676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Fac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57</Words>
  <Application>Microsoft Office PowerPoint</Application>
  <PresentationFormat>Panorámica</PresentationFormat>
  <Paragraphs>11</Paragraphs>
  <Slides>14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Wingdings 3</vt:lpstr>
      <vt:lpstr>Faceta</vt:lpstr>
      <vt:lpstr>Las drogas y sus efectos </vt:lpstr>
      <vt:lpstr>¿Qué es una droga?</vt:lpstr>
      <vt:lpstr>Presentación de PowerPoint</vt:lpstr>
      <vt:lpstr>Presentación de PowerPoint</vt:lpstr>
      <vt:lpstr>Tipos de drogas depresoras</vt:lpstr>
      <vt:lpstr>Presentación de PowerPoint</vt:lpstr>
      <vt:lpstr>Otros efectos</vt:lpstr>
      <vt:lpstr>Tipos de drogas estimulantes</vt:lpstr>
      <vt:lpstr>Presentación de PowerPoint</vt:lpstr>
      <vt:lpstr>Otros efectos….</vt:lpstr>
      <vt:lpstr>Otras drogas…..</vt:lpstr>
      <vt:lpstr>Presentación de PowerPoint</vt:lpstr>
      <vt:lpstr>Otros efectos.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 drogas y sus efectos</dc:title>
  <dc:creator>PABLO OREL VERDUGO VERDEJO</dc:creator>
  <cp:lastModifiedBy>PABLO OREL VERDUGO VERDEJO</cp:lastModifiedBy>
  <cp:revision>9</cp:revision>
  <dcterms:created xsi:type="dcterms:W3CDTF">2020-05-19T13:22:44Z</dcterms:created>
  <dcterms:modified xsi:type="dcterms:W3CDTF">2020-05-31T18:19:12Z</dcterms:modified>
</cp:coreProperties>
</file>