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65" r:id="rId5"/>
    <p:sldId id="261" r:id="rId6"/>
    <p:sldId id="262" r:id="rId7"/>
    <p:sldId id="264" r:id="rId8"/>
    <p:sldId id="310" r:id="rId9"/>
    <p:sldId id="295" r:id="rId10"/>
    <p:sldId id="299" r:id="rId11"/>
    <p:sldId id="311" r:id="rId12"/>
    <p:sldId id="300" r:id="rId13"/>
    <p:sldId id="308" r:id="rId14"/>
    <p:sldId id="266" r:id="rId15"/>
    <p:sldId id="305" r:id="rId16"/>
    <p:sldId id="297" r:id="rId17"/>
    <p:sldId id="312" r:id="rId18"/>
    <p:sldId id="306" r:id="rId19"/>
    <p:sldId id="313" r:id="rId20"/>
    <p:sldId id="304" r:id="rId21"/>
    <p:sldId id="302" r:id="rId22"/>
    <p:sldId id="307" r:id="rId23"/>
    <p:sldId id="296" r:id="rId24"/>
    <p:sldId id="273" r:id="rId25"/>
    <p:sldId id="301" r:id="rId26"/>
  </p:sldIdLst>
  <p:sldSz cx="9144000" cy="6858000" type="screen4x3"/>
  <p:notesSz cx="6858000" cy="9144000"/>
  <p:defaultText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882" autoAdjust="0"/>
    <p:restoredTop sz="94660"/>
  </p:normalViewPr>
  <p:slideViewPr>
    <p:cSldViewPr>
      <p:cViewPr varScale="1">
        <p:scale>
          <a:sx n="68" d="100"/>
          <a:sy n="68" d="100"/>
        </p:scale>
        <p:origin x="1434" y="6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09601"/>
            <a:ext cx="7772400" cy="4267200"/>
          </a:xfrm>
        </p:spPr>
        <p:txBody>
          <a:bodyPr anchor="b">
            <a:noAutofit/>
          </a:bodyPr>
          <a:lstStyle>
            <a:lvl1pPr>
              <a:lnSpc>
                <a:spcPct val="100000"/>
              </a:lnSpc>
              <a:defRPr sz="8000"/>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1371600" y="4953000"/>
            <a:ext cx="6400800" cy="1219200"/>
          </a:xfrm>
        </p:spPr>
        <p:txBody>
          <a:bodyPr>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endParaRPr lang="en-US" dirty="0"/>
          </a:p>
        </p:txBody>
      </p:sp>
      <p:sp>
        <p:nvSpPr>
          <p:cNvPr id="7" name="Date Placeholder 6"/>
          <p:cNvSpPr>
            <a:spLocks noGrp="1"/>
          </p:cNvSpPr>
          <p:nvPr>
            <p:ph type="dt" sz="half" idx="10"/>
          </p:nvPr>
        </p:nvSpPr>
        <p:spPr/>
        <p:txBody>
          <a:bodyPr/>
          <a:lstStyle/>
          <a:p>
            <a:fld id="{4C74BF7F-1DDE-4725-B92B-4240BE2580D8}" type="datetimeFigureOut">
              <a:rPr lang="es-CL" smtClean="0"/>
              <a:t>16-08-2020</a:t>
            </a:fld>
            <a:endParaRPr lang="es-CL" dirty="0"/>
          </a:p>
        </p:txBody>
      </p:sp>
      <p:sp>
        <p:nvSpPr>
          <p:cNvPr id="8" name="Slide Number Placeholder 7"/>
          <p:cNvSpPr>
            <a:spLocks noGrp="1"/>
          </p:cNvSpPr>
          <p:nvPr>
            <p:ph type="sldNum" sz="quarter" idx="11"/>
          </p:nvPr>
        </p:nvSpPr>
        <p:spPr/>
        <p:txBody>
          <a:bodyPr/>
          <a:lstStyle/>
          <a:p>
            <a:fld id="{043FA88E-14CC-480F-A73A-8720526199DD}" type="slidenum">
              <a:rPr lang="es-CL" smtClean="0"/>
              <a:t>‹Nº›</a:t>
            </a:fld>
            <a:endParaRPr lang="es-CL" dirty="0"/>
          </a:p>
        </p:txBody>
      </p:sp>
      <p:sp>
        <p:nvSpPr>
          <p:cNvPr id="9" name="Footer Placeholder 8"/>
          <p:cNvSpPr>
            <a:spLocks noGrp="1"/>
          </p:cNvSpPr>
          <p:nvPr>
            <p:ph type="ftr" sz="quarter" idx="12"/>
          </p:nvPr>
        </p:nvSpPr>
        <p:spPr/>
        <p:txBody>
          <a:bodyPr/>
          <a:lstStyle/>
          <a:p>
            <a:endParaRPr lang="es-CL"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Date Placeholder 3"/>
          <p:cNvSpPr>
            <a:spLocks noGrp="1"/>
          </p:cNvSpPr>
          <p:nvPr>
            <p:ph type="dt" sz="half" idx="10"/>
          </p:nvPr>
        </p:nvSpPr>
        <p:spPr/>
        <p:txBody>
          <a:bodyPr/>
          <a:lstStyle/>
          <a:p>
            <a:fld id="{4C74BF7F-1DDE-4725-B92B-4240BE2580D8}" type="datetimeFigureOut">
              <a:rPr lang="es-CL" smtClean="0"/>
              <a:t>16-08-2020</a:t>
            </a:fld>
            <a:endParaRPr lang="es-CL" dirty="0"/>
          </a:p>
        </p:txBody>
      </p:sp>
      <p:sp>
        <p:nvSpPr>
          <p:cNvPr id="5" name="Footer Placeholder 4"/>
          <p:cNvSpPr>
            <a:spLocks noGrp="1"/>
          </p:cNvSpPr>
          <p:nvPr>
            <p:ph type="ftr" sz="quarter" idx="11"/>
          </p:nvPr>
        </p:nvSpPr>
        <p:spPr/>
        <p:txBody>
          <a:bodyPr/>
          <a:lstStyle/>
          <a:p>
            <a:endParaRPr lang="es-CL" dirty="0"/>
          </a:p>
        </p:txBody>
      </p:sp>
      <p:sp>
        <p:nvSpPr>
          <p:cNvPr id="6" name="Slide Number Placeholder 5"/>
          <p:cNvSpPr>
            <a:spLocks noGrp="1"/>
          </p:cNvSpPr>
          <p:nvPr>
            <p:ph type="sldNum" sz="quarter" idx="12"/>
          </p:nvPr>
        </p:nvSpPr>
        <p:spPr/>
        <p:txBody>
          <a:bodyPr/>
          <a:lstStyle/>
          <a:p>
            <a:fld id="{043FA88E-14CC-480F-A73A-8720526199DD}" type="slidenum">
              <a:rPr lang="es-CL" smtClean="0"/>
              <a:t>‹Nº›</a:t>
            </a:fld>
            <a:endParaRPr lang="es-CL"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Date Placeholder 3"/>
          <p:cNvSpPr>
            <a:spLocks noGrp="1"/>
          </p:cNvSpPr>
          <p:nvPr>
            <p:ph type="dt" sz="half" idx="10"/>
          </p:nvPr>
        </p:nvSpPr>
        <p:spPr/>
        <p:txBody>
          <a:bodyPr/>
          <a:lstStyle/>
          <a:p>
            <a:fld id="{4C74BF7F-1DDE-4725-B92B-4240BE2580D8}" type="datetimeFigureOut">
              <a:rPr lang="es-CL" smtClean="0"/>
              <a:t>16-08-2020</a:t>
            </a:fld>
            <a:endParaRPr lang="es-CL" dirty="0"/>
          </a:p>
        </p:txBody>
      </p:sp>
      <p:sp>
        <p:nvSpPr>
          <p:cNvPr id="5" name="Footer Placeholder 4"/>
          <p:cNvSpPr>
            <a:spLocks noGrp="1"/>
          </p:cNvSpPr>
          <p:nvPr>
            <p:ph type="ftr" sz="quarter" idx="11"/>
          </p:nvPr>
        </p:nvSpPr>
        <p:spPr/>
        <p:txBody>
          <a:bodyPr/>
          <a:lstStyle/>
          <a:p>
            <a:endParaRPr lang="es-CL" dirty="0"/>
          </a:p>
        </p:txBody>
      </p:sp>
      <p:sp>
        <p:nvSpPr>
          <p:cNvPr id="6" name="Slide Number Placeholder 5"/>
          <p:cNvSpPr>
            <a:spLocks noGrp="1"/>
          </p:cNvSpPr>
          <p:nvPr>
            <p:ph type="sldNum" sz="quarter" idx="12"/>
          </p:nvPr>
        </p:nvSpPr>
        <p:spPr/>
        <p:txBody>
          <a:bodyPr/>
          <a:lstStyle/>
          <a:p>
            <a:fld id="{043FA88E-14CC-480F-A73A-8720526199DD}" type="slidenum">
              <a:rPr lang="es-CL" smtClean="0"/>
              <a:t>‹Nº›</a:t>
            </a:fld>
            <a:endParaRPr lang="es-CL"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idx="1"/>
          </p:nvPr>
        </p:nvSpPr>
        <p:spPr/>
        <p:txBody>
          <a:bodyPr/>
          <a:lstStyle>
            <a:lvl5pPr>
              <a:defRPr/>
            </a:lvl5pPr>
            <a:lvl6pPr>
              <a:defRPr/>
            </a:lvl6pPr>
            <a:lvl7pPr>
              <a:defRPr/>
            </a:lvl7pPr>
            <a:lvl8pPr>
              <a:defRPr/>
            </a:lvl8pPr>
            <a:lvl9pPr>
              <a:buFont typeface="Arial" pitchFamily="34" charset="0"/>
              <a:buChar char="•"/>
              <a:defRPr/>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4C74BF7F-1DDE-4725-B92B-4240BE2580D8}" type="datetimeFigureOut">
              <a:rPr lang="es-CL" smtClean="0"/>
              <a:t>16-08-2020</a:t>
            </a:fld>
            <a:endParaRPr lang="es-CL" dirty="0"/>
          </a:p>
        </p:txBody>
      </p:sp>
      <p:sp>
        <p:nvSpPr>
          <p:cNvPr id="5" name="Footer Placeholder 4"/>
          <p:cNvSpPr>
            <a:spLocks noGrp="1"/>
          </p:cNvSpPr>
          <p:nvPr>
            <p:ph type="ftr" sz="quarter" idx="11"/>
          </p:nvPr>
        </p:nvSpPr>
        <p:spPr/>
        <p:txBody>
          <a:bodyPr/>
          <a:lstStyle/>
          <a:p>
            <a:endParaRPr lang="es-CL" dirty="0"/>
          </a:p>
        </p:txBody>
      </p:sp>
      <p:sp>
        <p:nvSpPr>
          <p:cNvPr id="6" name="Slide Number Placeholder 5"/>
          <p:cNvSpPr>
            <a:spLocks noGrp="1"/>
          </p:cNvSpPr>
          <p:nvPr>
            <p:ph type="sldNum" sz="quarter" idx="12"/>
          </p:nvPr>
        </p:nvSpPr>
        <p:spPr/>
        <p:txBody>
          <a:bodyPr/>
          <a:lstStyle/>
          <a:p>
            <a:fld id="{043FA88E-14CC-480F-A73A-8720526199DD}" type="slidenum">
              <a:rPr lang="es-CL" smtClean="0"/>
              <a:t>‹Nº›</a:t>
            </a:fld>
            <a:endParaRPr lang="es-CL"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722313" y="1371600"/>
            <a:ext cx="7772400" cy="2505075"/>
          </a:xfrm>
        </p:spPr>
        <p:txBody>
          <a:bodyPr anchor="b"/>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722313" y="4068763"/>
            <a:ext cx="7772400" cy="1131887"/>
          </a:xfrm>
        </p:spPr>
        <p:txBody>
          <a:bodyPr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Date Placeholder 3"/>
          <p:cNvSpPr>
            <a:spLocks noGrp="1"/>
          </p:cNvSpPr>
          <p:nvPr>
            <p:ph type="dt" sz="half" idx="10"/>
          </p:nvPr>
        </p:nvSpPr>
        <p:spPr/>
        <p:txBody>
          <a:bodyPr/>
          <a:lstStyle/>
          <a:p>
            <a:fld id="{4C74BF7F-1DDE-4725-B92B-4240BE2580D8}" type="datetimeFigureOut">
              <a:rPr lang="es-CL" smtClean="0"/>
              <a:t>16-08-2020</a:t>
            </a:fld>
            <a:endParaRPr lang="es-CL" dirty="0"/>
          </a:p>
        </p:txBody>
      </p:sp>
      <p:sp>
        <p:nvSpPr>
          <p:cNvPr id="5" name="Footer Placeholder 4"/>
          <p:cNvSpPr>
            <a:spLocks noGrp="1"/>
          </p:cNvSpPr>
          <p:nvPr>
            <p:ph type="ftr" sz="quarter" idx="11"/>
          </p:nvPr>
        </p:nvSpPr>
        <p:spPr/>
        <p:txBody>
          <a:bodyPr/>
          <a:lstStyle/>
          <a:p>
            <a:endParaRPr lang="es-CL" dirty="0"/>
          </a:p>
        </p:txBody>
      </p:sp>
      <p:sp>
        <p:nvSpPr>
          <p:cNvPr id="6" name="Slide Number Placeholder 5"/>
          <p:cNvSpPr>
            <a:spLocks noGrp="1"/>
          </p:cNvSpPr>
          <p:nvPr>
            <p:ph type="sldNum" sz="quarter" idx="12"/>
          </p:nvPr>
        </p:nvSpPr>
        <p:spPr/>
        <p:txBody>
          <a:bodyPr/>
          <a:lstStyle/>
          <a:p>
            <a:fld id="{043FA88E-14CC-480F-A73A-8720526199DD}" type="slidenum">
              <a:rPr lang="es-CL" smtClean="0"/>
              <a:t>‹Nº›</a:t>
            </a:fld>
            <a:endParaRPr lang="es-CL" dirty="0"/>
          </a:p>
        </p:txBody>
      </p:sp>
      <p:sp>
        <p:nvSpPr>
          <p:cNvPr id="7" name="Oval 6"/>
          <p:cNvSpPr/>
          <p:nvPr/>
        </p:nvSpPr>
        <p:spPr>
          <a:xfrm>
            <a:off x="4495800"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Oval 7"/>
          <p:cNvSpPr/>
          <p:nvPr/>
        </p:nvSpPr>
        <p:spPr>
          <a:xfrm>
            <a:off x="4695825"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Oval 8"/>
          <p:cNvSpPr/>
          <p:nvPr/>
        </p:nvSpPr>
        <p:spPr>
          <a:xfrm>
            <a:off x="4296728"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a:p>
        </p:txBody>
      </p:sp>
      <p:sp>
        <p:nvSpPr>
          <p:cNvPr id="4" name="Content Placeholder 3"/>
          <p:cNvSpPr>
            <a:spLocks noGrp="1"/>
          </p:cNvSpPr>
          <p:nvPr>
            <p:ph sz="half" idx="2"/>
          </p:nvPr>
        </p:nvSpPr>
        <p:spPr>
          <a:xfrm>
            <a:off x="4648200" y="1600200"/>
            <a:ext cx="4038600" cy="4525963"/>
          </a:xfrm>
        </p:spPr>
        <p:txBody>
          <a:bodyPr/>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fld id="{4C74BF7F-1DDE-4725-B92B-4240BE2580D8}" type="datetimeFigureOut">
              <a:rPr lang="es-CL" smtClean="0"/>
              <a:t>16-08-2020</a:t>
            </a:fld>
            <a:endParaRPr lang="es-CL" dirty="0"/>
          </a:p>
        </p:txBody>
      </p:sp>
      <p:sp>
        <p:nvSpPr>
          <p:cNvPr id="6" name="Footer Placeholder 5"/>
          <p:cNvSpPr>
            <a:spLocks noGrp="1"/>
          </p:cNvSpPr>
          <p:nvPr>
            <p:ph type="ftr" sz="quarter" idx="11"/>
          </p:nvPr>
        </p:nvSpPr>
        <p:spPr/>
        <p:txBody>
          <a:bodyPr/>
          <a:lstStyle/>
          <a:p>
            <a:endParaRPr lang="es-CL" dirty="0"/>
          </a:p>
        </p:txBody>
      </p:sp>
      <p:sp>
        <p:nvSpPr>
          <p:cNvPr id="7" name="Slide Number Placeholder 6"/>
          <p:cNvSpPr>
            <a:spLocks noGrp="1"/>
          </p:cNvSpPr>
          <p:nvPr>
            <p:ph type="sldNum" sz="quarter" idx="12"/>
          </p:nvPr>
        </p:nvSpPr>
        <p:spPr/>
        <p:txBody>
          <a:bodyPr/>
          <a:lstStyle/>
          <a:p>
            <a:fld id="{043FA88E-14CC-480F-A73A-8720526199DD}" type="slidenum">
              <a:rPr lang="es-CL" smtClean="0"/>
              <a:t>‹Nº›</a:t>
            </a:fld>
            <a:endParaRPr lang="es-CL" dirty="0"/>
          </a:p>
        </p:txBody>
      </p:sp>
      <p:sp>
        <p:nvSpPr>
          <p:cNvPr id="9" name="Content Placeholder 8"/>
          <p:cNvSpPr>
            <a:spLocks noGrp="1"/>
          </p:cNvSpPr>
          <p:nvPr>
            <p:ph sz="quarter" idx="13"/>
          </p:nvPr>
        </p:nvSpPr>
        <p:spPr>
          <a:xfrm>
            <a:off x="365760" y="1600200"/>
            <a:ext cx="4041648" cy="4526280"/>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
              <a:t>Haga clic para modificar el estilo de título del patrón</a:t>
            </a:r>
            <a:endParaRPr lang="en-US"/>
          </a:p>
        </p:txBody>
      </p:sp>
      <p:sp>
        <p:nvSpPr>
          <p:cNvPr id="3" name="Text Placeholder 2"/>
          <p:cNvSpPr>
            <a:spLocks noGrp="1"/>
          </p:cNvSpPr>
          <p:nvPr>
            <p:ph type="body" idx="1"/>
          </p:nvPr>
        </p:nvSpPr>
        <p:spPr>
          <a:xfrm>
            <a:off x="457200" y="1600200"/>
            <a:ext cx="4040188"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5" name="Text Placeholder 4"/>
          <p:cNvSpPr>
            <a:spLocks noGrp="1"/>
          </p:cNvSpPr>
          <p:nvPr>
            <p:ph type="body" sz="quarter" idx="3"/>
          </p:nvPr>
        </p:nvSpPr>
        <p:spPr>
          <a:xfrm>
            <a:off x="4648200" y="1600200"/>
            <a:ext cx="4041775"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7" name="Date Placeholder 6"/>
          <p:cNvSpPr>
            <a:spLocks noGrp="1"/>
          </p:cNvSpPr>
          <p:nvPr>
            <p:ph type="dt" sz="half" idx="10"/>
          </p:nvPr>
        </p:nvSpPr>
        <p:spPr/>
        <p:txBody>
          <a:bodyPr/>
          <a:lstStyle/>
          <a:p>
            <a:fld id="{4C74BF7F-1DDE-4725-B92B-4240BE2580D8}" type="datetimeFigureOut">
              <a:rPr lang="es-CL" smtClean="0"/>
              <a:t>16-08-2020</a:t>
            </a:fld>
            <a:endParaRPr lang="es-CL" dirty="0"/>
          </a:p>
        </p:txBody>
      </p:sp>
      <p:sp>
        <p:nvSpPr>
          <p:cNvPr id="8" name="Footer Placeholder 7"/>
          <p:cNvSpPr>
            <a:spLocks noGrp="1"/>
          </p:cNvSpPr>
          <p:nvPr>
            <p:ph type="ftr" sz="quarter" idx="11"/>
          </p:nvPr>
        </p:nvSpPr>
        <p:spPr/>
        <p:txBody>
          <a:bodyPr/>
          <a:lstStyle/>
          <a:p>
            <a:endParaRPr lang="es-CL" dirty="0"/>
          </a:p>
        </p:txBody>
      </p:sp>
      <p:sp>
        <p:nvSpPr>
          <p:cNvPr id="9" name="Slide Number Placeholder 8"/>
          <p:cNvSpPr>
            <a:spLocks noGrp="1"/>
          </p:cNvSpPr>
          <p:nvPr>
            <p:ph type="sldNum" sz="quarter" idx="12"/>
          </p:nvPr>
        </p:nvSpPr>
        <p:spPr/>
        <p:txBody>
          <a:bodyPr/>
          <a:lstStyle/>
          <a:p>
            <a:fld id="{043FA88E-14CC-480F-A73A-8720526199DD}" type="slidenum">
              <a:rPr lang="es-CL" smtClean="0"/>
              <a:t>‹Nº›</a:t>
            </a:fld>
            <a:endParaRPr lang="es-CL" dirty="0"/>
          </a:p>
        </p:txBody>
      </p:sp>
      <p:sp>
        <p:nvSpPr>
          <p:cNvPr id="11" name="Content Placeholder 10"/>
          <p:cNvSpPr>
            <a:spLocks noGrp="1"/>
          </p:cNvSpPr>
          <p:nvPr>
            <p:ph sz="quarter" idx="13"/>
          </p:nvPr>
        </p:nvSpPr>
        <p:spPr>
          <a:xfrm>
            <a:off x="457200" y="2212848"/>
            <a:ext cx="4041648" cy="3913632"/>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13" name="Content Placeholder 12"/>
          <p:cNvSpPr>
            <a:spLocks noGrp="1"/>
          </p:cNvSpPr>
          <p:nvPr>
            <p:ph sz="quarter" idx="14"/>
          </p:nvPr>
        </p:nvSpPr>
        <p:spPr>
          <a:xfrm>
            <a:off x="4672584" y="2212848"/>
            <a:ext cx="4041648" cy="3913187"/>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Date Placeholder 2"/>
          <p:cNvSpPr>
            <a:spLocks noGrp="1"/>
          </p:cNvSpPr>
          <p:nvPr>
            <p:ph type="dt" sz="half" idx="10"/>
          </p:nvPr>
        </p:nvSpPr>
        <p:spPr/>
        <p:txBody>
          <a:bodyPr/>
          <a:lstStyle/>
          <a:p>
            <a:fld id="{4C74BF7F-1DDE-4725-B92B-4240BE2580D8}" type="datetimeFigureOut">
              <a:rPr lang="es-CL" smtClean="0"/>
              <a:t>16-08-2020</a:t>
            </a:fld>
            <a:endParaRPr lang="es-CL" dirty="0"/>
          </a:p>
        </p:txBody>
      </p:sp>
      <p:sp>
        <p:nvSpPr>
          <p:cNvPr id="4" name="Footer Placeholder 3"/>
          <p:cNvSpPr>
            <a:spLocks noGrp="1"/>
          </p:cNvSpPr>
          <p:nvPr>
            <p:ph type="ftr" sz="quarter" idx="11"/>
          </p:nvPr>
        </p:nvSpPr>
        <p:spPr/>
        <p:txBody>
          <a:bodyPr/>
          <a:lstStyle/>
          <a:p>
            <a:endParaRPr lang="es-CL" dirty="0"/>
          </a:p>
        </p:txBody>
      </p:sp>
      <p:sp>
        <p:nvSpPr>
          <p:cNvPr id="5" name="Slide Number Placeholder 4"/>
          <p:cNvSpPr>
            <a:spLocks noGrp="1"/>
          </p:cNvSpPr>
          <p:nvPr>
            <p:ph type="sldNum" sz="quarter" idx="12"/>
          </p:nvPr>
        </p:nvSpPr>
        <p:spPr/>
        <p:txBody>
          <a:bodyPr/>
          <a:lstStyle/>
          <a:p>
            <a:fld id="{043FA88E-14CC-480F-A73A-8720526199DD}" type="slidenum">
              <a:rPr lang="es-CL" smtClean="0"/>
              <a:t>‹Nº›</a:t>
            </a:fld>
            <a:endParaRPr lang="es-CL"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C74BF7F-1DDE-4725-B92B-4240BE2580D8}" type="datetimeFigureOut">
              <a:rPr lang="es-CL" smtClean="0"/>
              <a:t>16-08-2020</a:t>
            </a:fld>
            <a:endParaRPr lang="es-CL" dirty="0"/>
          </a:p>
        </p:txBody>
      </p:sp>
      <p:sp>
        <p:nvSpPr>
          <p:cNvPr id="3" name="Footer Placeholder 2"/>
          <p:cNvSpPr>
            <a:spLocks noGrp="1"/>
          </p:cNvSpPr>
          <p:nvPr>
            <p:ph type="ftr" sz="quarter" idx="11"/>
          </p:nvPr>
        </p:nvSpPr>
        <p:spPr/>
        <p:txBody>
          <a:bodyPr/>
          <a:lstStyle/>
          <a:p>
            <a:endParaRPr lang="es-CL" dirty="0"/>
          </a:p>
        </p:txBody>
      </p:sp>
      <p:sp>
        <p:nvSpPr>
          <p:cNvPr id="4" name="Slide Number Placeholder 3"/>
          <p:cNvSpPr>
            <a:spLocks noGrp="1"/>
          </p:cNvSpPr>
          <p:nvPr>
            <p:ph type="sldNum" sz="quarter" idx="12"/>
          </p:nvPr>
        </p:nvSpPr>
        <p:spPr/>
        <p:txBody>
          <a:bodyPr/>
          <a:lstStyle/>
          <a:p>
            <a:fld id="{043FA88E-14CC-480F-A73A-8720526199DD}" type="slidenum">
              <a:rPr lang="es-CL" smtClean="0"/>
              <a:t>‹Nº›</a:t>
            </a:fld>
            <a:endParaRPr lang="es-CL"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5907087" y="266700"/>
            <a:ext cx="3008313" cy="2095500"/>
          </a:xfrm>
        </p:spPr>
        <p:txBody>
          <a:bodyPr anchor="b"/>
          <a:lstStyle>
            <a:lvl1pPr algn="ctr">
              <a:lnSpc>
                <a:spcPct val="100000"/>
              </a:lnSpc>
              <a:defRPr sz="2800" b="0">
                <a:effectLst>
                  <a:outerShdw blurRad="50800" dist="25400" dir="5400000" algn="t" rotWithShape="0">
                    <a:prstClr val="black">
                      <a:alpha val="25000"/>
                    </a:prstClr>
                  </a:outerShdw>
                </a:effectLst>
              </a:defRPr>
            </a:lvl1pPr>
          </a:lstStyle>
          <a:p>
            <a:r>
              <a:rPr lang="es-ES"/>
              <a:t>Haga clic para modificar el estilo de título del patrón</a:t>
            </a:r>
            <a:endParaRPr lang="en-US" dirty="0"/>
          </a:p>
        </p:txBody>
      </p:sp>
      <p:sp>
        <p:nvSpPr>
          <p:cNvPr id="3" name="Content Placeholder 2"/>
          <p:cNvSpPr>
            <a:spLocks noGrp="1"/>
          </p:cNvSpPr>
          <p:nvPr>
            <p:ph idx="1"/>
          </p:nvPr>
        </p:nvSpPr>
        <p:spPr>
          <a:xfrm>
            <a:off x="719137" y="273050"/>
            <a:ext cx="499586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5907087" y="2438400"/>
            <a:ext cx="3008313" cy="3687763"/>
          </a:xfrm>
        </p:spPr>
        <p:txBody>
          <a:bodyPr>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Date Placeholder 4"/>
          <p:cNvSpPr>
            <a:spLocks noGrp="1"/>
          </p:cNvSpPr>
          <p:nvPr>
            <p:ph type="dt" sz="half" idx="10"/>
          </p:nvPr>
        </p:nvSpPr>
        <p:spPr/>
        <p:txBody>
          <a:bodyPr/>
          <a:lstStyle/>
          <a:p>
            <a:fld id="{4C74BF7F-1DDE-4725-B92B-4240BE2580D8}" type="datetimeFigureOut">
              <a:rPr lang="es-CL" smtClean="0"/>
              <a:t>16-08-2020</a:t>
            </a:fld>
            <a:endParaRPr lang="es-CL" dirty="0"/>
          </a:p>
        </p:txBody>
      </p:sp>
      <p:sp>
        <p:nvSpPr>
          <p:cNvPr id="6" name="Footer Placeholder 5"/>
          <p:cNvSpPr>
            <a:spLocks noGrp="1"/>
          </p:cNvSpPr>
          <p:nvPr>
            <p:ph type="ftr" sz="quarter" idx="11"/>
          </p:nvPr>
        </p:nvSpPr>
        <p:spPr/>
        <p:txBody>
          <a:bodyPr/>
          <a:lstStyle/>
          <a:p>
            <a:endParaRPr lang="es-CL" dirty="0"/>
          </a:p>
        </p:txBody>
      </p:sp>
      <p:sp>
        <p:nvSpPr>
          <p:cNvPr id="7" name="Slide Number Placeholder 6"/>
          <p:cNvSpPr>
            <a:spLocks noGrp="1"/>
          </p:cNvSpPr>
          <p:nvPr>
            <p:ph type="sldNum" sz="quarter" idx="12"/>
          </p:nvPr>
        </p:nvSpPr>
        <p:spPr/>
        <p:txBody>
          <a:bodyPr/>
          <a:lstStyle/>
          <a:p>
            <a:fld id="{043FA88E-14CC-480F-A73A-8720526199DD}" type="slidenum">
              <a:rPr lang="es-CL" smtClean="0"/>
              <a:t>‹Nº›</a:t>
            </a:fld>
            <a:endParaRPr lang="es-CL"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1679576" y="228600"/>
            <a:ext cx="5711824" cy="895350"/>
          </a:xfrm>
        </p:spPr>
        <p:txBody>
          <a:bodyPr anchor="b"/>
          <a:lstStyle>
            <a:lvl1pPr algn="ctr">
              <a:lnSpc>
                <a:spcPct val="100000"/>
              </a:lnSpc>
              <a:defRPr sz="2800" b="0"/>
            </a:lvl1pPr>
          </a:lstStyle>
          <a:p>
            <a:r>
              <a:rPr lang="es-ES"/>
              <a:t>Haga clic para modificar el estilo de título del patrón</a:t>
            </a:r>
            <a:endParaRPr lang="en-US" dirty="0"/>
          </a:p>
        </p:txBody>
      </p:sp>
      <p:sp>
        <p:nvSpPr>
          <p:cNvPr id="3" name="Picture Placeholder 2"/>
          <p:cNvSpPr>
            <a:spLocks noGrp="1"/>
          </p:cNvSpPr>
          <p:nvPr>
            <p:ph type="pic" idx="1"/>
          </p:nvPr>
        </p:nvSpPr>
        <p:spPr>
          <a:xfrm>
            <a:off x="1508126" y="1143000"/>
            <a:ext cx="6054724" cy="4541044"/>
          </a:xfrm>
          <a:ln w="76200">
            <a:solidFill>
              <a:schemeClr val="bg1"/>
            </a:solidFill>
          </a:ln>
          <a:effectLst>
            <a:outerShdw blurRad="88900" dist="50800" dir="5400000" algn="ctr" rotWithShape="0">
              <a:srgbClr val="000000">
                <a:alpha val="25000"/>
              </a:srgbClr>
            </a:outerShdw>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dirty="0"/>
              <a:t>Haga clic en el icono para agregar una imagen</a:t>
            </a:r>
            <a:endParaRPr lang="en-US" dirty="0"/>
          </a:p>
        </p:txBody>
      </p:sp>
      <p:sp>
        <p:nvSpPr>
          <p:cNvPr id="4" name="Text Placeholder 3"/>
          <p:cNvSpPr>
            <a:spLocks noGrp="1"/>
          </p:cNvSpPr>
          <p:nvPr>
            <p:ph type="body" sz="half" idx="2"/>
          </p:nvPr>
        </p:nvSpPr>
        <p:spPr>
          <a:xfrm>
            <a:off x="1679576" y="5810250"/>
            <a:ext cx="5711824" cy="533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Date Placeholder 4"/>
          <p:cNvSpPr>
            <a:spLocks noGrp="1"/>
          </p:cNvSpPr>
          <p:nvPr>
            <p:ph type="dt" sz="half" idx="10"/>
          </p:nvPr>
        </p:nvSpPr>
        <p:spPr/>
        <p:txBody>
          <a:bodyPr/>
          <a:lstStyle/>
          <a:p>
            <a:fld id="{4C74BF7F-1DDE-4725-B92B-4240BE2580D8}" type="datetimeFigureOut">
              <a:rPr lang="es-CL" smtClean="0"/>
              <a:t>16-08-2020</a:t>
            </a:fld>
            <a:endParaRPr lang="es-CL" dirty="0"/>
          </a:p>
        </p:txBody>
      </p:sp>
      <p:sp>
        <p:nvSpPr>
          <p:cNvPr id="6" name="Footer Placeholder 5"/>
          <p:cNvSpPr>
            <a:spLocks noGrp="1"/>
          </p:cNvSpPr>
          <p:nvPr>
            <p:ph type="ftr" sz="quarter" idx="11"/>
          </p:nvPr>
        </p:nvSpPr>
        <p:spPr/>
        <p:txBody>
          <a:bodyPr/>
          <a:lstStyle/>
          <a:p>
            <a:endParaRPr lang="es-CL" dirty="0"/>
          </a:p>
        </p:txBody>
      </p:sp>
      <p:sp>
        <p:nvSpPr>
          <p:cNvPr id="7" name="Slide Number Placeholder 6"/>
          <p:cNvSpPr>
            <a:spLocks noGrp="1"/>
          </p:cNvSpPr>
          <p:nvPr>
            <p:ph type="sldNum" sz="quarter" idx="12"/>
          </p:nvPr>
        </p:nvSpPr>
        <p:spPr/>
        <p:txBody>
          <a:bodyPr/>
          <a:lstStyle/>
          <a:p>
            <a:fld id="{043FA88E-14CC-480F-A73A-8720526199DD}" type="slidenum">
              <a:rPr lang="es-CL" smtClean="0"/>
              <a:t>‹Nº›</a:t>
            </a:fld>
            <a:endParaRPr lang="es-CL"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0"/>
            <a:ext cx="8229600" cy="1600200"/>
          </a:xfrm>
          <a:prstGeom prst="rect">
            <a:avLst/>
          </a:prstGeom>
        </p:spPr>
        <p:txBody>
          <a:bodyPr vert="horz" lIns="91440" tIns="45720" rIns="91440" bIns="45720" rtlCol="0" anchor="b">
            <a:no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a:off x="6363347" y="6356350"/>
            <a:ext cx="2085975" cy="365125"/>
          </a:xfrm>
          <a:prstGeom prst="rect">
            <a:avLst/>
          </a:prstGeom>
        </p:spPr>
        <p:txBody>
          <a:bodyPr vert="horz" lIns="91440" tIns="45720" rIns="45720" bIns="45720" rtlCol="0" anchor="ctr"/>
          <a:lstStyle>
            <a:lvl1pPr algn="r">
              <a:defRPr sz="1200">
                <a:solidFill>
                  <a:schemeClr val="tx1">
                    <a:lumMod val="65000"/>
                    <a:lumOff val="35000"/>
                  </a:schemeClr>
                </a:solidFill>
                <a:latin typeface="Century Gothic" pitchFamily="34" charset="0"/>
              </a:defRPr>
            </a:lvl1pPr>
          </a:lstStyle>
          <a:p>
            <a:fld id="{4C74BF7F-1DDE-4725-B92B-4240BE2580D8}" type="datetimeFigureOut">
              <a:rPr lang="es-CL" smtClean="0"/>
              <a:t>16-08-2020</a:t>
            </a:fld>
            <a:endParaRPr lang="es-CL" dirty="0"/>
          </a:p>
        </p:txBody>
      </p:sp>
      <p:sp>
        <p:nvSpPr>
          <p:cNvPr id="5" name="Footer Placeholder 4"/>
          <p:cNvSpPr>
            <a:spLocks noGrp="1"/>
          </p:cNvSpPr>
          <p:nvPr>
            <p:ph type="ftr" sz="quarter" idx="3"/>
          </p:nvPr>
        </p:nvSpPr>
        <p:spPr>
          <a:xfrm>
            <a:off x="659165" y="6356350"/>
            <a:ext cx="2847975" cy="365125"/>
          </a:xfrm>
          <a:prstGeom prst="rect">
            <a:avLst/>
          </a:prstGeom>
        </p:spPr>
        <p:txBody>
          <a:bodyPr vert="horz" lIns="45720" tIns="45720" rIns="91440" bIns="45720" rtlCol="0" anchor="ctr"/>
          <a:lstStyle>
            <a:lvl1pPr algn="l">
              <a:defRPr sz="1200">
                <a:solidFill>
                  <a:schemeClr val="tx1">
                    <a:lumMod val="65000"/>
                    <a:lumOff val="35000"/>
                  </a:schemeClr>
                </a:solidFill>
                <a:latin typeface="Century Gothic" pitchFamily="34" charset="0"/>
              </a:defRPr>
            </a:lvl1pPr>
          </a:lstStyle>
          <a:p>
            <a:endParaRPr lang="es-CL" dirty="0"/>
          </a:p>
        </p:txBody>
      </p:sp>
      <p:sp>
        <p:nvSpPr>
          <p:cNvPr id="6" name="Slide Number Placeholder 5"/>
          <p:cNvSpPr>
            <a:spLocks noGrp="1"/>
          </p:cNvSpPr>
          <p:nvPr>
            <p:ph type="sldNum" sz="quarter" idx="4"/>
          </p:nvPr>
        </p:nvSpPr>
        <p:spPr>
          <a:xfrm>
            <a:off x="8543278" y="6356350"/>
            <a:ext cx="561975" cy="365125"/>
          </a:xfrm>
          <a:prstGeom prst="rect">
            <a:avLst/>
          </a:prstGeom>
        </p:spPr>
        <p:txBody>
          <a:bodyPr vert="horz" lIns="27432" tIns="45720" rIns="45720" bIns="45720" rtlCol="0" anchor="ctr"/>
          <a:lstStyle>
            <a:lvl1pPr algn="l">
              <a:defRPr sz="1200">
                <a:solidFill>
                  <a:schemeClr val="tx1">
                    <a:lumMod val="65000"/>
                    <a:lumOff val="35000"/>
                  </a:schemeClr>
                </a:solidFill>
                <a:latin typeface="Century Gothic" pitchFamily="34" charset="0"/>
              </a:defRPr>
            </a:lvl1pPr>
          </a:lstStyle>
          <a:p>
            <a:fld id="{043FA88E-14CC-480F-A73A-8720526199DD}" type="slidenum">
              <a:rPr lang="es-CL" smtClean="0"/>
              <a:t>‹Nº›</a:t>
            </a:fld>
            <a:endParaRPr lang="es-CL" dirty="0"/>
          </a:p>
        </p:txBody>
      </p:sp>
      <p:sp>
        <p:nvSpPr>
          <p:cNvPr id="7" name="Oval 6"/>
          <p:cNvSpPr/>
          <p:nvPr/>
        </p:nvSpPr>
        <p:spPr>
          <a:xfrm>
            <a:off x="8457760"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dirty="0">
              <a:solidFill>
                <a:schemeClr val="lt1"/>
              </a:solidFill>
              <a:latin typeface="+mn-lt"/>
              <a:ea typeface="+mn-ea"/>
              <a:cs typeface="+mn-cs"/>
            </a:endParaRPr>
          </a:p>
        </p:txBody>
      </p:sp>
      <p:sp>
        <p:nvSpPr>
          <p:cNvPr id="8" name="Oval 7"/>
          <p:cNvSpPr/>
          <p:nvPr/>
        </p:nvSpPr>
        <p:spPr>
          <a:xfrm>
            <a:off x="569119"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8.pn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hyperlink" Target="http://www.profesorenlinea.cl/Ciencias/fecundacionconcepcion.htm"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827584" y="188640"/>
            <a:ext cx="7772400" cy="1008111"/>
          </a:xfrm>
        </p:spPr>
        <p:txBody>
          <a:bodyPr/>
          <a:lstStyle/>
          <a:p>
            <a:r>
              <a:rPr lang="es-CL" sz="3600" dirty="0"/>
              <a:t>Sistema reproductor y ciclo sexual</a:t>
            </a:r>
          </a:p>
        </p:txBody>
      </p:sp>
      <p:pic>
        <p:nvPicPr>
          <p:cNvPr id="3" name="2 Imagen" descr="j0078716.wmf"/>
          <p:cNvPicPr>
            <a:picLocks noChangeAspect="1"/>
          </p:cNvPicPr>
          <p:nvPr/>
        </p:nvPicPr>
        <p:blipFill>
          <a:blip r:embed="rId2"/>
          <a:stretch>
            <a:fillRect/>
          </a:stretch>
        </p:blipFill>
        <p:spPr>
          <a:xfrm>
            <a:off x="539552" y="2132856"/>
            <a:ext cx="1868488" cy="3600400"/>
          </a:xfrm>
          <a:prstGeom prst="rect">
            <a:avLst/>
          </a:prstGeom>
        </p:spPr>
      </p:pic>
      <p:sp>
        <p:nvSpPr>
          <p:cNvPr id="4" name="CuadroTexto 3">
            <a:extLst>
              <a:ext uri="{FF2B5EF4-FFF2-40B4-BE49-F238E27FC236}">
                <a16:creationId xmlns:a16="http://schemas.microsoft.com/office/drawing/2014/main" id="{F30FE740-BE3F-4265-8BB1-15AD1F21729A}"/>
              </a:ext>
            </a:extLst>
          </p:cNvPr>
          <p:cNvSpPr txBox="1"/>
          <p:nvPr/>
        </p:nvSpPr>
        <p:spPr>
          <a:xfrm>
            <a:off x="2408040" y="2132856"/>
            <a:ext cx="6556448" cy="3970318"/>
          </a:xfrm>
          <a:prstGeom prst="rect">
            <a:avLst/>
          </a:prstGeom>
          <a:noFill/>
        </p:spPr>
        <p:txBody>
          <a:bodyPr wrap="square" rtlCol="0">
            <a:spAutoFit/>
          </a:bodyPr>
          <a:lstStyle/>
          <a:p>
            <a:pPr algn="just"/>
            <a:r>
              <a:rPr lang="es-CL" sz="2800" dirty="0"/>
              <a:t>OBJETIVOS:</a:t>
            </a:r>
          </a:p>
          <a:p>
            <a:pPr algn="just"/>
            <a:endParaRPr lang="es-CL" sz="2800" dirty="0"/>
          </a:p>
          <a:p>
            <a:pPr algn="just"/>
            <a:r>
              <a:rPr lang="es-CL" sz="2800" dirty="0"/>
              <a:t>1-. Identificar las estructuras de los sistemas reproductores humanos y las funciones que cumplen</a:t>
            </a:r>
          </a:p>
          <a:p>
            <a:pPr algn="just"/>
            <a:r>
              <a:rPr lang="es-CL" sz="2800" dirty="0"/>
              <a:t>2-. Identificar los gametos femeninos y masculinos indicando sus partes.</a:t>
            </a:r>
          </a:p>
          <a:p>
            <a:pPr algn="just"/>
            <a:r>
              <a:rPr lang="es-CL" sz="2800" dirty="0"/>
              <a:t>3-. Entender como ocurre el proceso de la fecundación y el ciclo menstrual.</a:t>
            </a:r>
          </a:p>
        </p:txBody>
      </p:sp>
    </p:spTree>
    <p:extLst>
      <p:ext uri="{BB962C8B-B14F-4D97-AF65-F5344CB8AC3E}">
        <p14:creationId xmlns:p14="http://schemas.microsoft.com/office/powerpoint/2010/main" val="3653471386"/>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6"/>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5043" y="4293096"/>
            <a:ext cx="9036496" cy="2304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 descr="EL BLOG DE RAMÓN: Thinglik del aparato reproductor masculino">
            <a:extLst>
              <a:ext uri="{FF2B5EF4-FFF2-40B4-BE49-F238E27FC236}">
                <a16:creationId xmlns:a16="http://schemas.microsoft.com/office/drawing/2014/main" id="{CAA162B6-176E-457D-966C-6ED72EEFD62F}"/>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2267744" y="116632"/>
            <a:ext cx="4608512" cy="4032448"/>
          </a:xfrm>
          <a:prstGeom prst="rect">
            <a:avLst/>
          </a:prstGeom>
          <a:noFill/>
          <a:extLst>
            <a:ext uri="{909E8E84-426E-40DD-AFC4-6F175D3DCCD1}">
              <a14:hiddenFill xmlns:a14="http://schemas.microsoft.com/office/drawing/2010/main">
                <a:solidFill>
                  <a:srgbClr val="FFFFFF"/>
                </a:solidFill>
              </a14:hiddenFill>
            </a:ext>
          </a:extLst>
        </p:spPr>
      </p:pic>
      <p:cxnSp>
        <p:nvCxnSpPr>
          <p:cNvPr id="6" name="Conector recto de flecha 5">
            <a:extLst>
              <a:ext uri="{FF2B5EF4-FFF2-40B4-BE49-F238E27FC236}">
                <a16:creationId xmlns:a16="http://schemas.microsoft.com/office/drawing/2014/main" id="{ECCD18AD-97B2-4552-BD3D-9D448AFFB99E}"/>
              </a:ext>
            </a:extLst>
          </p:cNvPr>
          <p:cNvCxnSpPr/>
          <p:nvPr/>
        </p:nvCxnSpPr>
        <p:spPr>
          <a:xfrm flipH="1">
            <a:off x="1835696" y="2708920"/>
            <a:ext cx="1872208" cy="1944216"/>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50418921"/>
      </p:ext>
    </p:extLst>
  </p:cSld>
  <p:clrMapOvr>
    <a:masterClrMapping/>
  </p:clrMapOvr>
  <p:transition spd="slow">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D1E2532B-A5A7-4D66-8B94-3AAF825B60C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2132856"/>
            <a:ext cx="5184576" cy="4535817"/>
          </a:xfrm>
          <a:prstGeom prst="rect">
            <a:avLst/>
          </a:prstGeom>
        </p:spPr>
      </p:pic>
      <p:pic>
        <p:nvPicPr>
          <p:cNvPr id="11" name="Picture 2" descr="EL BLOG DE RAMÓN: Thinglik del aparato reproductor masculino">
            <a:extLst>
              <a:ext uri="{FF2B5EF4-FFF2-40B4-BE49-F238E27FC236}">
                <a16:creationId xmlns:a16="http://schemas.microsoft.com/office/drawing/2014/main" id="{D97F0F8D-B3C3-48FE-BC95-5DAE8E22D05E}"/>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5364088" y="43624"/>
            <a:ext cx="3491877" cy="4392487"/>
          </a:xfrm>
          <a:prstGeom prst="rect">
            <a:avLst/>
          </a:prstGeom>
          <a:noFill/>
          <a:extLst>
            <a:ext uri="{909E8E84-426E-40DD-AFC4-6F175D3DCCD1}">
              <a14:hiddenFill xmlns:a14="http://schemas.microsoft.com/office/drawing/2010/main">
                <a:solidFill>
                  <a:srgbClr val="FFFFFF"/>
                </a:solidFill>
              </a14:hiddenFill>
            </a:ext>
          </a:extLst>
        </p:spPr>
      </p:pic>
      <p:cxnSp>
        <p:nvCxnSpPr>
          <p:cNvPr id="7" name="Conector recto 6">
            <a:extLst>
              <a:ext uri="{FF2B5EF4-FFF2-40B4-BE49-F238E27FC236}">
                <a16:creationId xmlns:a16="http://schemas.microsoft.com/office/drawing/2014/main" id="{59D94830-92C9-42CA-9AD5-724FFA693604}"/>
              </a:ext>
            </a:extLst>
          </p:cNvPr>
          <p:cNvCxnSpPr>
            <a:cxnSpLocks/>
          </p:cNvCxnSpPr>
          <p:nvPr/>
        </p:nvCxnSpPr>
        <p:spPr>
          <a:xfrm flipH="1">
            <a:off x="1115616" y="1412776"/>
            <a:ext cx="6336704" cy="0"/>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Conector recto de flecha 8">
            <a:extLst>
              <a:ext uri="{FF2B5EF4-FFF2-40B4-BE49-F238E27FC236}">
                <a16:creationId xmlns:a16="http://schemas.microsoft.com/office/drawing/2014/main" id="{75467579-48DE-4DC4-B427-FF2EE1272065}"/>
              </a:ext>
            </a:extLst>
          </p:cNvPr>
          <p:cNvCxnSpPr/>
          <p:nvPr/>
        </p:nvCxnSpPr>
        <p:spPr>
          <a:xfrm>
            <a:off x="1133952" y="1412776"/>
            <a:ext cx="0" cy="1224136"/>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Conector recto 11">
            <a:extLst>
              <a:ext uri="{FF2B5EF4-FFF2-40B4-BE49-F238E27FC236}">
                <a16:creationId xmlns:a16="http://schemas.microsoft.com/office/drawing/2014/main" id="{3E598F1D-2B10-47D0-AD30-E19772A99432}"/>
              </a:ext>
            </a:extLst>
          </p:cNvPr>
          <p:cNvCxnSpPr>
            <a:cxnSpLocks/>
          </p:cNvCxnSpPr>
          <p:nvPr/>
        </p:nvCxnSpPr>
        <p:spPr>
          <a:xfrm>
            <a:off x="7236296" y="2024844"/>
            <a:ext cx="0" cy="3924436"/>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Conector recto de flecha 13">
            <a:extLst>
              <a:ext uri="{FF2B5EF4-FFF2-40B4-BE49-F238E27FC236}">
                <a16:creationId xmlns:a16="http://schemas.microsoft.com/office/drawing/2014/main" id="{299E90C1-E5BD-448B-89A0-75111675B3EC}"/>
              </a:ext>
            </a:extLst>
          </p:cNvPr>
          <p:cNvCxnSpPr/>
          <p:nvPr/>
        </p:nvCxnSpPr>
        <p:spPr>
          <a:xfrm flipH="1">
            <a:off x="4572000" y="5877272"/>
            <a:ext cx="2664296" cy="0"/>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83564589"/>
      </p:ext>
    </p:extLst>
  </p:cSld>
  <p:clrMapOvr>
    <a:masterClrMapping/>
  </p:clrMapOvr>
  <p:transition spd="slow">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9"/>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11687" y="1628800"/>
            <a:ext cx="5472608" cy="5056624"/>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026" name="Picture 2" descr="EL BLOG DE RAMÓN: Thinglik del aparato reproductor masculino">
            <a:extLst>
              <a:ext uri="{FF2B5EF4-FFF2-40B4-BE49-F238E27FC236}">
                <a16:creationId xmlns:a16="http://schemas.microsoft.com/office/drawing/2014/main" id="{A14C89C9-F025-4734-8FC9-2805253D7827}"/>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6025298" y="116632"/>
            <a:ext cx="2941382" cy="3024336"/>
          </a:xfrm>
          <a:prstGeom prst="rect">
            <a:avLst/>
          </a:prstGeom>
          <a:noFill/>
          <a:extLst>
            <a:ext uri="{909E8E84-426E-40DD-AFC4-6F175D3DCCD1}">
              <a14:hiddenFill xmlns:a14="http://schemas.microsoft.com/office/drawing/2010/main">
                <a:solidFill>
                  <a:srgbClr val="FFFFFF"/>
                </a:solidFill>
              </a14:hiddenFill>
            </a:ext>
          </a:extLst>
        </p:spPr>
      </p:pic>
      <p:cxnSp>
        <p:nvCxnSpPr>
          <p:cNvPr id="6" name="Conector recto de flecha 5">
            <a:extLst>
              <a:ext uri="{FF2B5EF4-FFF2-40B4-BE49-F238E27FC236}">
                <a16:creationId xmlns:a16="http://schemas.microsoft.com/office/drawing/2014/main" id="{D268C009-3C54-4571-A655-16D1480E3D07}"/>
              </a:ext>
            </a:extLst>
          </p:cNvPr>
          <p:cNvCxnSpPr>
            <a:cxnSpLocks/>
          </p:cNvCxnSpPr>
          <p:nvPr/>
        </p:nvCxnSpPr>
        <p:spPr>
          <a:xfrm flipH="1">
            <a:off x="5343647" y="2060848"/>
            <a:ext cx="1028553" cy="0"/>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0" name="Conector recto 9">
            <a:extLst>
              <a:ext uri="{FF2B5EF4-FFF2-40B4-BE49-F238E27FC236}">
                <a16:creationId xmlns:a16="http://schemas.microsoft.com/office/drawing/2014/main" id="{A9680DBA-DFAB-4E1B-BC2C-62E42B221934}"/>
              </a:ext>
            </a:extLst>
          </p:cNvPr>
          <p:cNvCxnSpPr>
            <a:cxnSpLocks/>
          </p:cNvCxnSpPr>
          <p:nvPr/>
        </p:nvCxnSpPr>
        <p:spPr>
          <a:xfrm>
            <a:off x="6516216" y="2564904"/>
            <a:ext cx="0" cy="324036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Conector recto de flecha 11">
            <a:extLst>
              <a:ext uri="{FF2B5EF4-FFF2-40B4-BE49-F238E27FC236}">
                <a16:creationId xmlns:a16="http://schemas.microsoft.com/office/drawing/2014/main" id="{AB668421-0DCB-4FAE-92CA-A79488F7A13E}"/>
              </a:ext>
            </a:extLst>
          </p:cNvPr>
          <p:cNvCxnSpPr>
            <a:cxnSpLocks/>
          </p:cNvCxnSpPr>
          <p:nvPr/>
        </p:nvCxnSpPr>
        <p:spPr>
          <a:xfrm flipH="1">
            <a:off x="4964501" y="5805264"/>
            <a:ext cx="1551715" cy="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56913456"/>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336994" y="1052736"/>
            <a:ext cx="8470011" cy="5700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CuadroTexto 1">
            <a:extLst>
              <a:ext uri="{FF2B5EF4-FFF2-40B4-BE49-F238E27FC236}">
                <a16:creationId xmlns:a16="http://schemas.microsoft.com/office/drawing/2014/main" id="{99F1C1F9-9B74-4C2A-AFB5-AB1FB50147E0}"/>
              </a:ext>
            </a:extLst>
          </p:cNvPr>
          <p:cNvSpPr txBox="1"/>
          <p:nvPr/>
        </p:nvSpPr>
        <p:spPr>
          <a:xfrm>
            <a:off x="827584" y="188640"/>
            <a:ext cx="7848872" cy="584775"/>
          </a:xfrm>
          <a:prstGeom prst="rect">
            <a:avLst/>
          </a:prstGeom>
          <a:noFill/>
        </p:spPr>
        <p:txBody>
          <a:bodyPr wrap="square" rtlCol="0">
            <a:spAutoFit/>
          </a:bodyPr>
          <a:lstStyle/>
          <a:p>
            <a:r>
              <a:rPr lang="es-CL" sz="3200" b="1" dirty="0"/>
              <a:t>El espermatozoide o Gameto masculino</a:t>
            </a:r>
          </a:p>
        </p:txBody>
      </p:sp>
    </p:spTree>
    <p:extLst>
      <p:ext uri="{BB962C8B-B14F-4D97-AF65-F5344CB8AC3E}">
        <p14:creationId xmlns:p14="http://schemas.microsoft.com/office/powerpoint/2010/main" val="187603975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5 Marcador de contenido"/>
          <p:cNvPicPr>
            <a:picLocks noGrp="1" noChangeAspect="1"/>
          </p:cNvPicPr>
          <p:nvPr>
            <p:ph idx="1"/>
          </p:nvPr>
        </p:nvPicPr>
        <p:blipFill rotWithShape="1">
          <a:blip r:embed="rId2" cstate="screen">
            <a:extLst>
              <a:ext uri="{28A0092B-C50C-407E-A947-70E740481C1C}">
                <a14:useLocalDpi xmlns:a14="http://schemas.microsoft.com/office/drawing/2010/main"/>
              </a:ext>
            </a:extLst>
          </a:blip>
          <a:srcRect/>
          <a:stretch/>
        </p:blipFill>
        <p:spPr>
          <a:xfrm>
            <a:off x="0" y="0"/>
            <a:ext cx="9144000" cy="6858000"/>
          </a:xfrm>
        </p:spPr>
      </p:pic>
      <p:cxnSp>
        <p:nvCxnSpPr>
          <p:cNvPr id="3" name="Conector recto de flecha 2">
            <a:extLst>
              <a:ext uri="{FF2B5EF4-FFF2-40B4-BE49-F238E27FC236}">
                <a16:creationId xmlns:a16="http://schemas.microsoft.com/office/drawing/2014/main" id="{2A494D83-8092-4D4C-A322-09B861E5F587}"/>
              </a:ext>
            </a:extLst>
          </p:cNvPr>
          <p:cNvCxnSpPr/>
          <p:nvPr/>
        </p:nvCxnSpPr>
        <p:spPr>
          <a:xfrm flipH="1">
            <a:off x="1187624" y="2204864"/>
            <a:ext cx="2448272"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5" name="Conector recto de flecha 4">
            <a:extLst>
              <a:ext uri="{FF2B5EF4-FFF2-40B4-BE49-F238E27FC236}">
                <a16:creationId xmlns:a16="http://schemas.microsoft.com/office/drawing/2014/main" id="{6AA15025-49EB-4D55-B41B-FB6BFD133377}"/>
              </a:ext>
            </a:extLst>
          </p:cNvPr>
          <p:cNvCxnSpPr>
            <a:cxnSpLocks/>
          </p:cNvCxnSpPr>
          <p:nvPr/>
        </p:nvCxnSpPr>
        <p:spPr>
          <a:xfrm flipH="1">
            <a:off x="1187624" y="2564904"/>
            <a:ext cx="2808312"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7" name="Conector recto de flecha 6">
            <a:extLst>
              <a:ext uri="{FF2B5EF4-FFF2-40B4-BE49-F238E27FC236}">
                <a16:creationId xmlns:a16="http://schemas.microsoft.com/office/drawing/2014/main" id="{3CA39F8A-A3A9-48A0-9EBD-A95644895C0F}"/>
              </a:ext>
            </a:extLst>
          </p:cNvPr>
          <p:cNvCxnSpPr>
            <a:cxnSpLocks/>
          </p:cNvCxnSpPr>
          <p:nvPr/>
        </p:nvCxnSpPr>
        <p:spPr>
          <a:xfrm flipH="1">
            <a:off x="1979712" y="2996952"/>
            <a:ext cx="3672408"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9" name="Imagen 8">
            <a:extLst>
              <a:ext uri="{FF2B5EF4-FFF2-40B4-BE49-F238E27FC236}">
                <a16:creationId xmlns:a16="http://schemas.microsoft.com/office/drawing/2014/main" id="{7C71B115-56C2-4852-BE3A-3858C462104F}"/>
              </a:ext>
            </a:extLst>
          </p:cNvPr>
          <p:cNvPicPr>
            <a:picLocks noChangeAspect="1"/>
          </p:cNvPicPr>
          <p:nvPr/>
        </p:nvPicPr>
        <p:blipFill>
          <a:blip r:embed="rId3"/>
          <a:stretch>
            <a:fillRect/>
          </a:stretch>
        </p:blipFill>
        <p:spPr>
          <a:xfrm>
            <a:off x="1052487" y="4068609"/>
            <a:ext cx="4599633" cy="341120"/>
          </a:xfrm>
          <a:prstGeom prst="rect">
            <a:avLst/>
          </a:prstGeom>
        </p:spPr>
      </p:pic>
      <p:cxnSp>
        <p:nvCxnSpPr>
          <p:cNvPr id="11" name="Conector recto 10">
            <a:extLst>
              <a:ext uri="{FF2B5EF4-FFF2-40B4-BE49-F238E27FC236}">
                <a16:creationId xmlns:a16="http://schemas.microsoft.com/office/drawing/2014/main" id="{193E1CE3-334A-49A3-98B8-EC9CCB1D66B4}"/>
              </a:ext>
            </a:extLst>
          </p:cNvPr>
          <p:cNvCxnSpPr/>
          <p:nvPr/>
        </p:nvCxnSpPr>
        <p:spPr>
          <a:xfrm>
            <a:off x="1187624" y="3429000"/>
            <a:ext cx="5184576"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Conector recto 12">
            <a:extLst>
              <a:ext uri="{FF2B5EF4-FFF2-40B4-BE49-F238E27FC236}">
                <a16:creationId xmlns:a16="http://schemas.microsoft.com/office/drawing/2014/main" id="{BF549FC8-C33F-470A-9453-A6D2951C4C16}"/>
              </a:ext>
            </a:extLst>
          </p:cNvPr>
          <p:cNvCxnSpPr/>
          <p:nvPr/>
        </p:nvCxnSpPr>
        <p:spPr>
          <a:xfrm flipV="1">
            <a:off x="6372200" y="2492896"/>
            <a:ext cx="936104" cy="936104"/>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8917749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p:txBody>
          <a:bodyPr/>
          <a:lstStyle/>
          <a:p>
            <a:endParaRPr lang="es-CL"/>
          </a:p>
        </p:txBody>
      </p:sp>
      <p:pic>
        <p:nvPicPr>
          <p:cNvPr id="1026" name="Picture 2"/>
          <p:cNvPicPr>
            <a:picLocks noChangeAspect="1" noChangeArrowheads="1"/>
          </p:cNvPicPr>
          <p:nvPr/>
        </p:nvPicPr>
        <p:blipFill>
          <a:blip r:embed="rId2">
            <a:extLst>
              <a:ext uri="{BEBA8EAE-BF5A-486C-A8C5-ECC9F3942E4B}">
                <a14:imgProps xmlns:a14="http://schemas.microsoft.com/office/drawing/2010/main">
                  <a14:imgLayer r:embed="rId3">
                    <a14:imgEffect>
                      <a14:saturation sat="400000"/>
                    </a14:imgEffect>
                  </a14:imgLayer>
                </a14:imgProps>
              </a:ext>
              <a:ext uri="{28A0092B-C50C-407E-A947-70E740481C1C}">
                <a14:useLocalDpi xmlns:a14="http://schemas.microsoft.com/office/drawing/2010/main"/>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Picture 2"/>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323528" y="4401247"/>
            <a:ext cx="3279892" cy="24567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89874251"/>
      </p:ext>
    </p:extLst>
  </p:cSld>
  <p:clrMapOvr>
    <a:masterClrMapping/>
  </p:clrMapOvr>
  <p:transition spd="slow">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611560" y="4365104"/>
            <a:ext cx="7883599" cy="24598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Imagen 7">
            <a:extLst>
              <a:ext uri="{FF2B5EF4-FFF2-40B4-BE49-F238E27FC236}">
                <a16:creationId xmlns:a16="http://schemas.microsoft.com/office/drawing/2014/main" id="{BA47F74E-8B52-493A-8BD1-32E3C443173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b="4949"/>
          <a:stretch/>
        </p:blipFill>
        <p:spPr>
          <a:xfrm>
            <a:off x="1259632" y="0"/>
            <a:ext cx="6696744" cy="4365104"/>
          </a:xfrm>
          <a:prstGeom prst="rect">
            <a:avLst/>
          </a:prstGeom>
        </p:spPr>
      </p:pic>
    </p:spTree>
    <p:extLst>
      <p:ext uri="{BB962C8B-B14F-4D97-AF65-F5344CB8AC3E}">
        <p14:creationId xmlns:p14="http://schemas.microsoft.com/office/powerpoint/2010/main" val="1415726360"/>
      </p:ext>
    </p:extLst>
  </p:cSld>
  <p:clrMapOvr>
    <a:masterClrMapping/>
  </p:clrMapOvr>
  <p:transition spd="slow">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4E935302-2B95-461F-8B98-5B1C7A63C34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31540" y="4509120"/>
            <a:ext cx="8280920" cy="2326998"/>
          </a:xfrm>
          <a:prstGeom prst="rect">
            <a:avLst/>
          </a:prstGeom>
        </p:spPr>
      </p:pic>
      <p:pic>
        <p:nvPicPr>
          <p:cNvPr id="4" name="Imagen 3">
            <a:extLst>
              <a:ext uri="{FF2B5EF4-FFF2-40B4-BE49-F238E27FC236}">
                <a16:creationId xmlns:a16="http://schemas.microsoft.com/office/drawing/2014/main" id="{A9AA0888-15BA-4E99-A035-B89CBF1EC0A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3538" t="9050" r="3538" b="11151"/>
          <a:stretch/>
        </p:blipFill>
        <p:spPr>
          <a:xfrm>
            <a:off x="647564" y="15559"/>
            <a:ext cx="7848872" cy="4487238"/>
          </a:xfrm>
          <a:prstGeom prst="rect">
            <a:avLst/>
          </a:prstGeom>
        </p:spPr>
      </p:pic>
      <p:cxnSp>
        <p:nvCxnSpPr>
          <p:cNvPr id="5" name="Conector recto de flecha 4">
            <a:extLst>
              <a:ext uri="{FF2B5EF4-FFF2-40B4-BE49-F238E27FC236}">
                <a16:creationId xmlns:a16="http://schemas.microsoft.com/office/drawing/2014/main" id="{A4DF5D94-3DDA-4C6D-A799-E2B492726B47}"/>
              </a:ext>
            </a:extLst>
          </p:cNvPr>
          <p:cNvCxnSpPr/>
          <p:nvPr/>
        </p:nvCxnSpPr>
        <p:spPr>
          <a:xfrm flipV="1">
            <a:off x="1331640" y="1484784"/>
            <a:ext cx="936104" cy="2873997"/>
          </a:xfrm>
          <a:prstGeom prst="straightConnector1">
            <a:avLst/>
          </a:prstGeom>
          <a:ln w="57150">
            <a:solidFill>
              <a:srgbClr val="FF0000"/>
            </a:solidFill>
            <a:tailEnd type="triangle"/>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33236472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611559" y="4149080"/>
            <a:ext cx="8136905" cy="27089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descr="Qué es el sarcoma uterino?">
            <a:extLst>
              <a:ext uri="{FF2B5EF4-FFF2-40B4-BE49-F238E27FC236}">
                <a16:creationId xmlns:a16="http://schemas.microsoft.com/office/drawing/2014/main" id="{B0539A8F-A9E0-47CF-8FD1-0CB18B9A2FA4}"/>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827584" y="29380"/>
            <a:ext cx="7776864" cy="3975684"/>
          </a:xfrm>
          <a:prstGeom prst="rect">
            <a:avLst/>
          </a:prstGeom>
          <a:noFill/>
          <a:extLst>
            <a:ext uri="{909E8E84-426E-40DD-AFC4-6F175D3DCCD1}">
              <a14:hiddenFill xmlns:a14="http://schemas.microsoft.com/office/drawing/2010/main">
                <a:solidFill>
                  <a:srgbClr val="FFFFFF"/>
                </a:solidFill>
              </a14:hiddenFill>
            </a:ext>
          </a:extLst>
        </p:spPr>
      </p:pic>
      <p:cxnSp>
        <p:nvCxnSpPr>
          <p:cNvPr id="3" name="Conector recto de flecha 2">
            <a:extLst>
              <a:ext uri="{FF2B5EF4-FFF2-40B4-BE49-F238E27FC236}">
                <a16:creationId xmlns:a16="http://schemas.microsoft.com/office/drawing/2014/main" id="{13B1076C-FAF0-444C-B047-0425A6D64947}"/>
              </a:ext>
            </a:extLst>
          </p:cNvPr>
          <p:cNvCxnSpPr>
            <a:cxnSpLocks/>
          </p:cNvCxnSpPr>
          <p:nvPr/>
        </p:nvCxnSpPr>
        <p:spPr>
          <a:xfrm flipV="1">
            <a:off x="1619672" y="2060848"/>
            <a:ext cx="3456384" cy="2088232"/>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05370623"/>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7355C8B2-60EA-45DD-AEC7-8998CB4C6060}"/>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75555" y="4437112"/>
            <a:ext cx="7992889" cy="2193246"/>
          </a:xfrm>
          <a:prstGeom prst="rect">
            <a:avLst/>
          </a:prstGeom>
        </p:spPr>
      </p:pic>
      <p:pic>
        <p:nvPicPr>
          <p:cNvPr id="3074" name="Picture 2" descr="herenciageneticayenfermedad: CDC - Cánceres ginecológicos ...">
            <a:extLst>
              <a:ext uri="{FF2B5EF4-FFF2-40B4-BE49-F238E27FC236}">
                <a16:creationId xmlns:a16="http://schemas.microsoft.com/office/drawing/2014/main" id="{FD7C8B5F-5900-4D94-9802-26B4392E02ED}"/>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259632" y="80628"/>
            <a:ext cx="6264695" cy="4248472"/>
          </a:xfrm>
          <a:prstGeom prst="rect">
            <a:avLst/>
          </a:prstGeom>
          <a:noFill/>
          <a:extLst>
            <a:ext uri="{909E8E84-426E-40DD-AFC4-6F175D3DCCD1}">
              <a14:hiddenFill xmlns:a14="http://schemas.microsoft.com/office/drawing/2010/main">
                <a:solidFill>
                  <a:srgbClr val="FFFFFF"/>
                </a:solidFill>
              </a14:hiddenFill>
            </a:ext>
          </a:extLst>
        </p:spPr>
      </p:pic>
      <p:cxnSp>
        <p:nvCxnSpPr>
          <p:cNvPr id="6" name="Conector recto de flecha 5">
            <a:extLst>
              <a:ext uri="{FF2B5EF4-FFF2-40B4-BE49-F238E27FC236}">
                <a16:creationId xmlns:a16="http://schemas.microsoft.com/office/drawing/2014/main" id="{F3562584-D20F-4074-B171-B977EB4B26C4}"/>
              </a:ext>
            </a:extLst>
          </p:cNvPr>
          <p:cNvCxnSpPr>
            <a:cxnSpLocks/>
          </p:cNvCxnSpPr>
          <p:nvPr/>
        </p:nvCxnSpPr>
        <p:spPr>
          <a:xfrm flipH="1">
            <a:off x="1835696" y="3284984"/>
            <a:ext cx="2376264" cy="1152128"/>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12588194"/>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0"/>
            <a:ext cx="7931224" cy="1484784"/>
          </a:xfrm>
        </p:spPr>
        <p:txBody>
          <a:bodyPr/>
          <a:lstStyle/>
          <a:p>
            <a:r>
              <a:rPr lang="es-CL" dirty="0"/>
              <a:t>¿Cómo se organizan los seres vivos?</a:t>
            </a:r>
          </a:p>
        </p:txBody>
      </p:sp>
      <p:sp>
        <p:nvSpPr>
          <p:cNvPr id="3" name="2 Marcador de contenido"/>
          <p:cNvSpPr>
            <a:spLocks noGrp="1"/>
          </p:cNvSpPr>
          <p:nvPr>
            <p:ph idx="1"/>
          </p:nvPr>
        </p:nvSpPr>
        <p:spPr>
          <a:xfrm>
            <a:off x="457200" y="1600201"/>
            <a:ext cx="8229600" cy="4133056"/>
          </a:xfrm>
        </p:spPr>
        <p:txBody>
          <a:bodyPr/>
          <a:lstStyle/>
          <a:p>
            <a:pPr algn="just"/>
            <a:r>
              <a:rPr lang="es-CL" dirty="0"/>
              <a:t> </a:t>
            </a:r>
            <a:r>
              <a:rPr lang="es-CL" sz="3600" dirty="0">
                <a:solidFill>
                  <a:srgbClr val="C00000"/>
                </a:solidFill>
              </a:rPr>
              <a:t>Todo se inicia con una célula que se organiza con otras para formar agregaciones llamadas tejidos y estos a su vez se unen para formar órganos que se unen a otros órganos para formar a los sistemas.</a:t>
            </a:r>
          </a:p>
          <a:p>
            <a:pPr algn="just"/>
            <a:endParaRPr lang="es-CL" sz="3600" dirty="0"/>
          </a:p>
        </p:txBody>
      </p:sp>
    </p:spTree>
    <p:extLst>
      <p:ext uri="{BB962C8B-B14F-4D97-AF65-F5344CB8AC3E}">
        <p14:creationId xmlns:p14="http://schemas.microsoft.com/office/powerpoint/2010/main" val="42295861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7"/>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683568" y="4941168"/>
            <a:ext cx="7992888" cy="1913562"/>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2" name="Imagen 1">
            <a:extLst>
              <a:ext uri="{FF2B5EF4-FFF2-40B4-BE49-F238E27FC236}">
                <a16:creationId xmlns:a16="http://schemas.microsoft.com/office/drawing/2014/main" id="{25CAAF42-143D-4730-A5BD-BAD7BB1A72BC}"/>
              </a:ext>
            </a:extLst>
          </p:cNvPr>
          <p:cNvPicPr>
            <a:picLocks noChangeAspect="1"/>
          </p:cNvPicPr>
          <p:nvPr/>
        </p:nvPicPr>
        <p:blipFill>
          <a:blip r:embed="rId3"/>
          <a:stretch>
            <a:fillRect/>
          </a:stretch>
        </p:blipFill>
        <p:spPr>
          <a:xfrm>
            <a:off x="1403128" y="2914"/>
            <a:ext cx="6553768" cy="4794238"/>
          </a:xfrm>
          <a:prstGeom prst="rect">
            <a:avLst/>
          </a:prstGeom>
        </p:spPr>
      </p:pic>
    </p:spTree>
    <p:extLst>
      <p:ext uri="{BB962C8B-B14F-4D97-AF65-F5344CB8AC3E}">
        <p14:creationId xmlns:p14="http://schemas.microsoft.com/office/powerpoint/2010/main" val="161730996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4"/>
          <p:cNvSpPr>
            <a:spLocks noGrp="1" noChangeArrowheads="1"/>
          </p:cNvSpPr>
          <p:nvPr>
            <p:ph type="title"/>
          </p:nvPr>
        </p:nvSpPr>
        <p:spPr>
          <a:xfrm>
            <a:off x="323850" y="5373688"/>
            <a:ext cx="8229600" cy="1143000"/>
          </a:xfrm>
        </p:spPr>
        <p:txBody>
          <a:bodyPr/>
          <a:lstStyle/>
          <a:p>
            <a:pPr eaLnBrk="1" hangingPunct="1"/>
            <a:r>
              <a:rPr lang="es-MX" altLang="es-CL" sz="2000"/>
              <a:t>Estructura de un ovocito</a:t>
            </a:r>
            <a:endParaRPr lang="es-ES" altLang="es-CL" sz="2000"/>
          </a:p>
        </p:txBody>
      </p:sp>
      <p:pic>
        <p:nvPicPr>
          <p:cNvPr id="7171" name="Picture 6" descr="Imagen1"/>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4306887" y="1772816"/>
            <a:ext cx="4837113" cy="3969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2" name="Picture 8" descr="20070417klpcnavid_205"/>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14613" y="1278637"/>
            <a:ext cx="3853332" cy="4666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CuadroTexto 1">
            <a:extLst>
              <a:ext uri="{FF2B5EF4-FFF2-40B4-BE49-F238E27FC236}">
                <a16:creationId xmlns:a16="http://schemas.microsoft.com/office/drawing/2014/main" id="{F00A0E60-2960-4DAF-8B99-AFC4881EAD42}"/>
              </a:ext>
            </a:extLst>
          </p:cNvPr>
          <p:cNvSpPr txBox="1"/>
          <p:nvPr/>
        </p:nvSpPr>
        <p:spPr>
          <a:xfrm>
            <a:off x="899592" y="188640"/>
            <a:ext cx="7128792" cy="584775"/>
          </a:xfrm>
          <a:prstGeom prst="rect">
            <a:avLst/>
          </a:prstGeom>
          <a:noFill/>
        </p:spPr>
        <p:txBody>
          <a:bodyPr wrap="square" rtlCol="0">
            <a:spAutoFit/>
          </a:bodyPr>
          <a:lstStyle/>
          <a:p>
            <a:pPr algn="ctr"/>
            <a:r>
              <a:rPr lang="es-CL" sz="3200" b="1" dirty="0"/>
              <a:t>¿Cómo es el óvulo?</a:t>
            </a:r>
          </a:p>
        </p:txBody>
      </p:sp>
      <p:sp>
        <p:nvSpPr>
          <p:cNvPr id="3" name="CuadroTexto 2">
            <a:extLst>
              <a:ext uri="{FF2B5EF4-FFF2-40B4-BE49-F238E27FC236}">
                <a16:creationId xmlns:a16="http://schemas.microsoft.com/office/drawing/2014/main" id="{653AEBFE-FAA6-4BD9-BA91-B75502FD90E4}"/>
              </a:ext>
            </a:extLst>
          </p:cNvPr>
          <p:cNvSpPr txBox="1"/>
          <p:nvPr/>
        </p:nvSpPr>
        <p:spPr>
          <a:xfrm>
            <a:off x="4700118" y="1075362"/>
            <a:ext cx="3853332" cy="461665"/>
          </a:xfrm>
          <a:prstGeom prst="rect">
            <a:avLst/>
          </a:prstGeom>
          <a:noFill/>
        </p:spPr>
        <p:txBody>
          <a:bodyPr wrap="square" rtlCol="0">
            <a:spAutoFit/>
          </a:bodyPr>
          <a:lstStyle/>
          <a:p>
            <a:r>
              <a:rPr lang="es-CL" sz="2400" b="1" dirty="0"/>
              <a:t>Fotografía al microscopio</a:t>
            </a:r>
            <a:r>
              <a:rPr lang="es-CL" dirty="0"/>
              <a:t>.</a:t>
            </a:r>
          </a:p>
        </p:txBody>
      </p:sp>
    </p:spTree>
    <p:extLst>
      <p:ext uri="{BB962C8B-B14F-4D97-AF65-F5344CB8AC3E}">
        <p14:creationId xmlns:p14="http://schemas.microsoft.com/office/powerpoint/2010/main" val="2649080877"/>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539552" y="1124744"/>
            <a:ext cx="7560840" cy="54883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CuadroTexto 1">
            <a:extLst>
              <a:ext uri="{FF2B5EF4-FFF2-40B4-BE49-F238E27FC236}">
                <a16:creationId xmlns:a16="http://schemas.microsoft.com/office/drawing/2014/main" id="{2CFABBE6-4374-448A-8656-2313635A8BFD}"/>
              </a:ext>
            </a:extLst>
          </p:cNvPr>
          <p:cNvSpPr txBox="1"/>
          <p:nvPr/>
        </p:nvSpPr>
        <p:spPr>
          <a:xfrm>
            <a:off x="971600" y="260648"/>
            <a:ext cx="7056784" cy="523220"/>
          </a:xfrm>
          <a:prstGeom prst="rect">
            <a:avLst/>
          </a:prstGeom>
          <a:noFill/>
        </p:spPr>
        <p:txBody>
          <a:bodyPr wrap="square" rtlCol="0">
            <a:spAutoFit/>
          </a:bodyPr>
          <a:lstStyle/>
          <a:p>
            <a:pPr algn="ctr"/>
            <a:r>
              <a:rPr lang="es-CL" sz="2800" b="1" dirty="0"/>
              <a:t>El ovulo o Gameto femenino</a:t>
            </a:r>
          </a:p>
        </p:txBody>
      </p:sp>
    </p:spTree>
    <p:extLst>
      <p:ext uri="{BB962C8B-B14F-4D97-AF65-F5344CB8AC3E}">
        <p14:creationId xmlns:p14="http://schemas.microsoft.com/office/powerpoint/2010/main" val="405402330"/>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a:picLocks noChangeAspect="1"/>
          </p:cNvPicPr>
          <p:nvPr/>
        </p:nvPicPr>
        <p:blipFill>
          <a:blip r:embed="rId2">
            <a:extLst>
              <a:ext uri="{BEBA8EAE-BF5A-486C-A8C5-ECC9F3942E4B}">
                <a14:imgProps xmlns:a14="http://schemas.microsoft.com/office/drawing/2010/main">
                  <a14:imgLayer r:embed="rId3">
                    <a14:imgEffect>
                      <a14:colorTemperature colorTemp="7200"/>
                    </a14:imgEffect>
                    <a14:imgEffect>
                      <a14:saturation sat="400000"/>
                    </a14:imgEffect>
                  </a14:imgLayer>
                </a14:imgProps>
              </a:ext>
              <a:ext uri="{28A0092B-C50C-407E-A947-70E740481C1C}">
                <a14:useLocalDpi xmlns:a14="http://schemas.microsoft.com/office/drawing/2010/main"/>
              </a:ext>
            </a:extLst>
          </a:blip>
          <a:stretch>
            <a:fillRect/>
          </a:stretch>
        </p:blipFill>
        <p:spPr>
          <a:xfrm>
            <a:off x="10693" y="116632"/>
            <a:ext cx="9133307" cy="6552728"/>
          </a:xfrm>
          <a:prstGeom prst="rect">
            <a:avLst/>
          </a:prstGeom>
        </p:spPr>
      </p:pic>
    </p:spTree>
    <p:extLst>
      <p:ext uri="{BB962C8B-B14F-4D97-AF65-F5344CB8AC3E}">
        <p14:creationId xmlns:p14="http://schemas.microsoft.com/office/powerpoint/2010/main" val="3650547063"/>
      </p:ext>
    </p:extLst>
  </p:cSld>
  <p:clrMapOvr>
    <a:masterClrMapping/>
  </p:clrMapOvr>
  <p:transition spd="slow">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0"/>
            <a:ext cx="8229600" cy="980728"/>
          </a:xfrm>
        </p:spPr>
        <p:txBody>
          <a:bodyPr/>
          <a:lstStyle/>
          <a:p>
            <a:r>
              <a:rPr lang="es-CL" dirty="0"/>
              <a:t>Desarrollo embrionario </a:t>
            </a:r>
          </a:p>
        </p:txBody>
      </p:sp>
      <p:sp>
        <p:nvSpPr>
          <p:cNvPr id="3" name="2 Marcador de contenido"/>
          <p:cNvSpPr>
            <a:spLocks noGrp="1"/>
          </p:cNvSpPr>
          <p:nvPr>
            <p:ph idx="1"/>
          </p:nvPr>
        </p:nvSpPr>
        <p:spPr>
          <a:xfrm>
            <a:off x="179512" y="980728"/>
            <a:ext cx="8589640" cy="5184576"/>
          </a:xfrm>
        </p:spPr>
        <p:txBody>
          <a:bodyPr>
            <a:noAutofit/>
          </a:bodyPr>
          <a:lstStyle/>
          <a:p>
            <a:pPr algn="just"/>
            <a:r>
              <a:rPr lang="es-CL" sz="2800" b="1" dirty="0">
                <a:solidFill>
                  <a:schemeClr val="tx1"/>
                </a:solidFill>
              </a:rPr>
              <a:t>La vida humana comienza en el momento exacto de la unión del óvulo y el espermatozoide; es decir, con la </a:t>
            </a:r>
            <a:r>
              <a:rPr lang="es-CL" sz="2800" b="1" dirty="0">
                <a:solidFill>
                  <a:schemeClr val="tx1"/>
                </a:solidFill>
                <a:hlinkClick r:id="rId2"/>
              </a:rPr>
              <a:t>fecundación</a:t>
            </a:r>
            <a:r>
              <a:rPr lang="es-CL" sz="2800" b="1" dirty="0">
                <a:solidFill>
                  <a:schemeClr val="tx1"/>
                </a:solidFill>
              </a:rPr>
              <a:t>. </a:t>
            </a:r>
          </a:p>
          <a:p>
            <a:pPr algn="just"/>
            <a:r>
              <a:rPr lang="es-CL" sz="2800" dirty="0">
                <a:solidFill>
                  <a:schemeClr val="tx1"/>
                </a:solidFill>
              </a:rPr>
              <a:t>La fecundación suele producirse en una de las trompas de Falopio. Desde ese lugar el nuevo ser vivo, el cigoto, emprende un viaje que culmina en el útero materno. El útero ofrece las condiciones necesarias para su desarrollo durante el período denominado embarazo</a:t>
            </a:r>
            <a:r>
              <a:rPr lang="es-CL" dirty="0">
                <a:solidFill>
                  <a:schemeClr val="tx1"/>
                </a:solidFill>
              </a:rPr>
              <a:t>.</a:t>
            </a:r>
          </a:p>
          <a:p>
            <a:pPr algn="just"/>
            <a:endParaRPr lang="es-CL" sz="2800" b="1" dirty="0">
              <a:solidFill>
                <a:schemeClr val="tx1"/>
              </a:solidFill>
            </a:endParaRPr>
          </a:p>
        </p:txBody>
      </p:sp>
    </p:spTree>
    <p:extLst>
      <p:ext uri="{BB962C8B-B14F-4D97-AF65-F5344CB8AC3E}">
        <p14:creationId xmlns:p14="http://schemas.microsoft.com/office/powerpoint/2010/main" val="3576617803"/>
      </p:ext>
    </p:extLst>
  </p:cSld>
  <p:clrMapOvr>
    <a:masterClrMapping/>
  </p:clrMapOvr>
  <p:transition spd="slow">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7" name="Rectangle 5"/>
          <p:cNvSpPr>
            <a:spLocks noChangeArrowheads="1"/>
          </p:cNvSpPr>
          <p:nvPr/>
        </p:nvSpPr>
        <p:spPr bwMode="auto">
          <a:xfrm>
            <a:off x="228600" y="4648200"/>
            <a:ext cx="3886200"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ts val="500"/>
              </a:spcBef>
              <a:spcAft>
                <a:spcPts val="500"/>
              </a:spcAft>
            </a:pPr>
            <a:r>
              <a:rPr lang="es-ES_tradnl" altLang="es-CL" sz="2000" b="1" dirty="0">
                <a:latin typeface="Candara" pitchFamily="34" charset="0"/>
              </a:rPr>
              <a:t>Espermatozoides llegando al ovocito u óvulo</a:t>
            </a:r>
          </a:p>
        </p:txBody>
      </p:sp>
      <p:pic>
        <p:nvPicPr>
          <p:cNvPr id="3078" name="Picture 6" descr="1CONCEP"/>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4648200" y="459259"/>
            <a:ext cx="3733800" cy="4036541"/>
          </a:xfrm>
          <a:prstGeom prst="rect">
            <a:avLst/>
          </a:prstGeom>
          <a:noFill/>
          <a:ln w="38100">
            <a:solidFill>
              <a:srgbClr val="FF99FF"/>
            </a:solidFill>
            <a:miter lim="800000"/>
            <a:headEnd/>
            <a:tailEnd/>
          </a:ln>
          <a:extLst>
            <a:ext uri="{909E8E84-426E-40DD-AFC4-6F175D3DCCD1}">
              <a14:hiddenFill xmlns:a14="http://schemas.microsoft.com/office/drawing/2010/main">
                <a:solidFill>
                  <a:srgbClr val="FFFFFF"/>
                </a:solidFill>
              </a14:hiddenFill>
            </a:ext>
          </a:extLst>
        </p:spPr>
      </p:pic>
      <p:sp>
        <p:nvSpPr>
          <p:cNvPr id="3079" name="Text Box 7"/>
          <p:cNvSpPr txBox="1">
            <a:spLocks noChangeArrowheads="1"/>
          </p:cNvSpPr>
          <p:nvPr/>
        </p:nvSpPr>
        <p:spPr bwMode="auto">
          <a:xfrm>
            <a:off x="5257800" y="4648200"/>
            <a:ext cx="169046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s-MX" altLang="es-CL" sz="2000" b="1" dirty="0">
                <a:latin typeface="Candara" pitchFamily="34" charset="0"/>
              </a:rPr>
              <a:t>Concepción</a:t>
            </a:r>
            <a:endParaRPr lang="es-ES" altLang="es-CL" sz="2000" b="1" dirty="0">
              <a:latin typeface="Candara" pitchFamily="34" charset="0"/>
            </a:endParaRPr>
          </a:p>
        </p:txBody>
      </p:sp>
      <p:sp>
        <p:nvSpPr>
          <p:cNvPr id="3080" name="Rectangle 8"/>
          <p:cNvSpPr>
            <a:spLocks noChangeArrowheads="1"/>
          </p:cNvSpPr>
          <p:nvPr/>
        </p:nvSpPr>
        <p:spPr bwMode="auto">
          <a:xfrm>
            <a:off x="4419600" y="5334000"/>
            <a:ext cx="4328864"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a:spcBef>
                <a:spcPts val="500"/>
              </a:spcBef>
              <a:spcAft>
                <a:spcPts val="500"/>
              </a:spcAft>
            </a:pPr>
            <a:r>
              <a:rPr lang="es-ES_tradnl" altLang="es-CL" sz="1200" b="1" dirty="0"/>
              <a:t>"</a:t>
            </a:r>
            <a:r>
              <a:rPr lang="es-ES_tradnl" altLang="es-CL" sz="1600" b="1" dirty="0"/>
              <a:t>Desde el momento mismo de la fecundación, desde el instante en que a la célula femenina le llega toda la información que se contiene en el espermatozoide, existe un ser humano".</a:t>
            </a:r>
          </a:p>
        </p:txBody>
      </p:sp>
      <p:sp>
        <p:nvSpPr>
          <p:cNvPr id="3081" name="Text Box 9"/>
          <p:cNvSpPr txBox="1">
            <a:spLocks noChangeArrowheads="1"/>
          </p:cNvSpPr>
          <p:nvPr/>
        </p:nvSpPr>
        <p:spPr bwMode="auto">
          <a:xfrm>
            <a:off x="1219200" y="5486400"/>
            <a:ext cx="1852613"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s-MX" altLang="es-CL" sz="1200" b="1"/>
              <a:t>La carrera por la vida...</a:t>
            </a:r>
            <a:endParaRPr lang="es-ES" altLang="es-CL" sz="1200" b="1"/>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82831" y="544837"/>
            <a:ext cx="3575248" cy="3830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05863786"/>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3077"/>
                                        </p:tgtEl>
                                        <p:attrNameLst>
                                          <p:attrName>style.visibility</p:attrName>
                                        </p:attrNameLst>
                                      </p:cBhvr>
                                      <p:to>
                                        <p:strVal val="visible"/>
                                      </p:to>
                                    </p:set>
                                    <p:anim calcmode="lin" valueType="num">
                                      <p:cBhvr>
                                        <p:cTn id="7" dur="1000" fill="hold"/>
                                        <p:tgtEl>
                                          <p:spTgt spid="3077"/>
                                        </p:tgtEl>
                                        <p:attrNameLst>
                                          <p:attrName>ppt_w</p:attrName>
                                        </p:attrNameLst>
                                      </p:cBhvr>
                                      <p:tavLst>
                                        <p:tav tm="0">
                                          <p:val>
                                            <p:fltVal val="0"/>
                                          </p:val>
                                        </p:tav>
                                        <p:tav tm="100000">
                                          <p:val>
                                            <p:strVal val="#ppt_w"/>
                                          </p:val>
                                        </p:tav>
                                      </p:tavLst>
                                    </p:anim>
                                    <p:anim calcmode="lin" valueType="num">
                                      <p:cBhvr>
                                        <p:cTn id="8" dur="1000" fill="hold"/>
                                        <p:tgtEl>
                                          <p:spTgt spid="3077"/>
                                        </p:tgtEl>
                                        <p:attrNameLst>
                                          <p:attrName>ppt_h</p:attrName>
                                        </p:attrNameLst>
                                      </p:cBhvr>
                                      <p:tavLst>
                                        <p:tav tm="0">
                                          <p:val>
                                            <p:fltVal val="0"/>
                                          </p:val>
                                        </p:tav>
                                        <p:tav tm="100000">
                                          <p:val>
                                            <p:strVal val="#ppt_h"/>
                                          </p:val>
                                        </p:tav>
                                      </p:tavLst>
                                    </p:anim>
                                    <p:anim calcmode="lin" valueType="num">
                                      <p:cBhvr>
                                        <p:cTn id="9" dur="1000" fill="hold"/>
                                        <p:tgtEl>
                                          <p:spTgt spid="3077"/>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07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4" presetClass="entr" presetSubtype="16" fill="hold" grpId="0" nodeType="clickEffect">
                                  <p:stCondLst>
                                    <p:cond delay="0"/>
                                  </p:stCondLst>
                                  <p:childTnLst>
                                    <p:set>
                                      <p:cBhvr>
                                        <p:cTn id="14" dur="1" fill="hold">
                                          <p:stCondLst>
                                            <p:cond delay="0"/>
                                          </p:stCondLst>
                                        </p:cTn>
                                        <p:tgtEl>
                                          <p:spTgt spid="3081"/>
                                        </p:tgtEl>
                                        <p:attrNameLst>
                                          <p:attrName>style.visibility</p:attrName>
                                        </p:attrNameLst>
                                      </p:cBhvr>
                                      <p:to>
                                        <p:strVal val="visible"/>
                                      </p:to>
                                    </p:set>
                                    <p:animEffect transition="in" filter="box(in)">
                                      <p:cBhvr>
                                        <p:cTn id="15" dur="500"/>
                                        <p:tgtEl>
                                          <p:spTgt spid="3081"/>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9" presetClass="entr" presetSubtype="0" fill="hold" nodeType="clickEffect">
                                  <p:stCondLst>
                                    <p:cond delay="0"/>
                                  </p:stCondLst>
                                  <p:childTnLst>
                                    <p:set>
                                      <p:cBhvr>
                                        <p:cTn id="19" dur="1" fill="hold">
                                          <p:stCondLst>
                                            <p:cond delay="0"/>
                                          </p:stCondLst>
                                        </p:cTn>
                                        <p:tgtEl>
                                          <p:spTgt spid="3078"/>
                                        </p:tgtEl>
                                        <p:attrNameLst>
                                          <p:attrName>style.visibility</p:attrName>
                                        </p:attrNameLst>
                                      </p:cBhvr>
                                      <p:to>
                                        <p:strVal val="visible"/>
                                      </p:to>
                                    </p:set>
                                    <p:animEffect transition="in" filter="dissolve">
                                      <p:cBhvr>
                                        <p:cTn id="20" dur="500"/>
                                        <p:tgtEl>
                                          <p:spTgt spid="3078"/>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15" presetClass="entr" presetSubtype="0" fill="hold" grpId="0" nodeType="clickEffect">
                                  <p:stCondLst>
                                    <p:cond delay="0"/>
                                  </p:stCondLst>
                                  <p:childTnLst>
                                    <p:set>
                                      <p:cBhvr>
                                        <p:cTn id="24" dur="1" fill="hold">
                                          <p:stCondLst>
                                            <p:cond delay="0"/>
                                          </p:stCondLst>
                                        </p:cTn>
                                        <p:tgtEl>
                                          <p:spTgt spid="3079"/>
                                        </p:tgtEl>
                                        <p:attrNameLst>
                                          <p:attrName>style.visibility</p:attrName>
                                        </p:attrNameLst>
                                      </p:cBhvr>
                                      <p:to>
                                        <p:strVal val="visible"/>
                                      </p:to>
                                    </p:set>
                                    <p:anim calcmode="lin" valueType="num">
                                      <p:cBhvr>
                                        <p:cTn id="25" dur="1000" fill="hold"/>
                                        <p:tgtEl>
                                          <p:spTgt spid="3079"/>
                                        </p:tgtEl>
                                        <p:attrNameLst>
                                          <p:attrName>ppt_w</p:attrName>
                                        </p:attrNameLst>
                                      </p:cBhvr>
                                      <p:tavLst>
                                        <p:tav tm="0">
                                          <p:val>
                                            <p:fltVal val="0"/>
                                          </p:val>
                                        </p:tav>
                                        <p:tav tm="100000">
                                          <p:val>
                                            <p:strVal val="#ppt_w"/>
                                          </p:val>
                                        </p:tav>
                                      </p:tavLst>
                                    </p:anim>
                                    <p:anim calcmode="lin" valueType="num">
                                      <p:cBhvr>
                                        <p:cTn id="26" dur="1000" fill="hold"/>
                                        <p:tgtEl>
                                          <p:spTgt spid="3079"/>
                                        </p:tgtEl>
                                        <p:attrNameLst>
                                          <p:attrName>ppt_h</p:attrName>
                                        </p:attrNameLst>
                                      </p:cBhvr>
                                      <p:tavLst>
                                        <p:tav tm="0">
                                          <p:val>
                                            <p:fltVal val="0"/>
                                          </p:val>
                                        </p:tav>
                                        <p:tav tm="100000">
                                          <p:val>
                                            <p:strVal val="#ppt_h"/>
                                          </p:val>
                                        </p:tav>
                                      </p:tavLst>
                                    </p:anim>
                                    <p:anim calcmode="lin" valueType="num">
                                      <p:cBhvr>
                                        <p:cTn id="27" dur="1000" fill="hold"/>
                                        <p:tgtEl>
                                          <p:spTgt spid="3079"/>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3079"/>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4" presetClass="entr" presetSubtype="16" fill="hold" grpId="0" nodeType="clickEffect">
                                  <p:stCondLst>
                                    <p:cond delay="0"/>
                                  </p:stCondLst>
                                  <p:childTnLst>
                                    <p:set>
                                      <p:cBhvr>
                                        <p:cTn id="32" dur="1" fill="hold">
                                          <p:stCondLst>
                                            <p:cond delay="0"/>
                                          </p:stCondLst>
                                        </p:cTn>
                                        <p:tgtEl>
                                          <p:spTgt spid="3080"/>
                                        </p:tgtEl>
                                        <p:attrNameLst>
                                          <p:attrName>style.visibility</p:attrName>
                                        </p:attrNameLst>
                                      </p:cBhvr>
                                      <p:to>
                                        <p:strVal val="visible"/>
                                      </p:to>
                                    </p:set>
                                    <p:animEffect transition="in" filter="box(in)">
                                      <p:cBhvr>
                                        <p:cTn id="33" dur="500"/>
                                        <p:tgtEl>
                                          <p:spTgt spid="30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7" grpId="0" autoUpdateAnimBg="0"/>
      <p:bldP spid="3079" grpId="0" autoUpdateAnimBg="0"/>
      <p:bldP spid="3080" grpId="0" autoUpdateAnimBg="0"/>
      <p:bldP spid="3081"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0"/>
            <a:ext cx="8229600" cy="1052736"/>
          </a:xfrm>
        </p:spPr>
        <p:txBody>
          <a:bodyPr/>
          <a:lstStyle/>
          <a:p>
            <a:r>
              <a:rPr lang="es-CL" dirty="0"/>
              <a:t>Qué es un sistema</a:t>
            </a:r>
          </a:p>
        </p:txBody>
      </p:sp>
      <p:sp>
        <p:nvSpPr>
          <p:cNvPr id="3" name="2 Marcador de contenido"/>
          <p:cNvSpPr>
            <a:spLocks noGrp="1"/>
          </p:cNvSpPr>
          <p:nvPr>
            <p:ph idx="1"/>
          </p:nvPr>
        </p:nvSpPr>
        <p:spPr>
          <a:xfrm>
            <a:off x="3995936" y="1600200"/>
            <a:ext cx="4690864" cy="4525963"/>
          </a:xfrm>
        </p:spPr>
        <p:txBody>
          <a:bodyPr>
            <a:normAutofit fontScale="92500" lnSpcReduction="20000"/>
          </a:bodyPr>
          <a:lstStyle/>
          <a:p>
            <a:pPr marL="342900" lvl="1" indent="-342900" algn="just">
              <a:buFont typeface="Arial" pitchFamily="34" charset="0"/>
              <a:buChar char="•"/>
            </a:pPr>
            <a:r>
              <a:rPr lang="es-ES_tradnl" sz="3600" b="1" dirty="0">
                <a:solidFill>
                  <a:srgbClr val="002060"/>
                </a:solidFill>
              </a:rPr>
              <a:t>Nivel de Sistemas</a:t>
            </a:r>
            <a:r>
              <a:rPr lang="es-ES_tradnl" sz="3600" dirty="0">
                <a:solidFill>
                  <a:srgbClr val="002060"/>
                </a:solidFill>
              </a:rPr>
              <a:t>: son conjuntos de órganos parecidos, pero que realizan acciones independientes. Por ejemplo, el sistema nervioso, el óseo, el muscular, o el endocrino</a:t>
            </a:r>
            <a:r>
              <a:rPr lang="es-ES_tradnl" sz="3600" dirty="0"/>
              <a:t>, </a:t>
            </a:r>
            <a:r>
              <a:rPr lang="es-ES_tradnl" sz="3600" dirty="0">
                <a:solidFill>
                  <a:srgbClr val="002060"/>
                </a:solidFill>
              </a:rPr>
              <a:t>el sistema reproductor</a:t>
            </a:r>
            <a:endParaRPr lang="es-MX" sz="3600" dirty="0">
              <a:solidFill>
                <a:srgbClr val="002060"/>
              </a:solidFill>
            </a:endParaRPr>
          </a:p>
          <a:p>
            <a:pPr algn="just"/>
            <a:endParaRPr lang="es-CL" sz="3600" dirty="0"/>
          </a:p>
        </p:txBody>
      </p:sp>
      <p:pic>
        <p:nvPicPr>
          <p:cNvPr id="4" name="4 Imagen" descr="j0288976.wmf"/>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bwMode="auto">
          <a:xfrm>
            <a:off x="-2" y="1268760"/>
            <a:ext cx="3786187"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381914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Bottom)">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5 Marcador de contenido"/>
          <p:cNvPicPr>
            <a:picLocks noGrp="1" noChangeAspect="1"/>
          </p:cNvPicPr>
          <p:nvPr>
            <p:ph idx="1"/>
          </p:nvPr>
        </p:nvPicPr>
        <p:blipFill rotWithShape="1">
          <a:blip r:embed="rId2" cstate="screen">
            <a:extLst>
              <a:ext uri="{28A0092B-C50C-407E-A947-70E740481C1C}">
                <a14:useLocalDpi xmlns:a14="http://schemas.microsoft.com/office/drawing/2010/main"/>
              </a:ext>
            </a:extLst>
          </a:blip>
          <a:srcRect l="-854" r="-1"/>
          <a:stretch/>
        </p:blipFill>
        <p:spPr>
          <a:xfrm>
            <a:off x="179512" y="1211363"/>
            <a:ext cx="8507288" cy="5618788"/>
          </a:xfrm>
        </p:spPr>
      </p:pic>
      <p:sp>
        <p:nvSpPr>
          <p:cNvPr id="2" name="CuadroTexto 1">
            <a:extLst>
              <a:ext uri="{FF2B5EF4-FFF2-40B4-BE49-F238E27FC236}">
                <a16:creationId xmlns:a16="http://schemas.microsoft.com/office/drawing/2014/main" id="{8D42FCCE-8DCD-44E2-89D9-861A529E4FBA}"/>
              </a:ext>
            </a:extLst>
          </p:cNvPr>
          <p:cNvSpPr txBox="1"/>
          <p:nvPr/>
        </p:nvSpPr>
        <p:spPr>
          <a:xfrm>
            <a:off x="467544" y="260648"/>
            <a:ext cx="8064896" cy="461665"/>
          </a:xfrm>
          <a:prstGeom prst="rect">
            <a:avLst/>
          </a:prstGeom>
          <a:noFill/>
        </p:spPr>
        <p:txBody>
          <a:bodyPr wrap="square" rtlCol="0">
            <a:spAutoFit/>
          </a:bodyPr>
          <a:lstStyle/>
          <a:p>
            <a:r>
              <a:rPr lang="es-CL" sz="2400" b="1" dirty="0"/>
              <a:t>Vista del sistema reproductor masculino frontal y lateral </a:t>
            </a:r>
          </a:p>
        </p:txBody>
      </p:sp>
      <p:sp>
        <p:nvSpPr>
          <p:cNvPr id="4" name="3 CuadroTexto"/>
          <p:cNvSpPr txBox="1"/>
          <p:nvPr/>
        </p:nvSpPr>
        <p:spPr>
          <a:xfrm>
            <a:off x="323528" y="1340768"/>
            <a:ext cx="720080" cy="400110"/>
          </a:xfrm>
          <a:prstGeom prst="rect">
            <a:avLst/>
          </a:prstGeom>
          <a:solidFill>
            <a:schemeClr val="bg1"/>
          </a:solidFill>
        </p:spPr>
        <p:txBody>
          <a:bodyPr wrap="square" rtlCol="0">
            <a:spAutoFit/>
          </a:bodyPr>
          <a:lstStyle/>
          <a:p>
            <a:r>
              <a:rPr lang="es-CL" sz="2000" b="1" dirty="0">
                <a:solidFill>
                  <a:schemeClr val="tx1">
                    <a:lumMod val="75000"/>
                    <a:lumOff val="25000"/>
                  </a:schemeClr>
                </a:solidFill>
                <a:latin typeface="Agency FB" pitchFamily="34" charset="0"/>
                <a:cs typeface="Arial" pitchFamily="34" charset="0"/>
              </a:rPr>
              <a:t>Vejiga</a:t>
            </a:r>
          </a:p>
        </p:txBody>
      </p:sp>
      <p:sp>
        <p:nvSpPr>
          <p:cNvPr id="5" name="4 CuadroTexto"/>
          <p:cNvSpPr txBox="1"/>
          <p:nvPr/>
        </p:nvSpPr>
        <p:spPr>
          <a:xfrm>
            <a:off x="355676" y="3573016"/>
            <a:ext cx="720080" cy="400110"/>
          </a:xfrm>
          <a:prstGeom prst="rect">
            <a:avLst/>
          </a:prstGeom>
          <a:solidFill>
            <a:schemeClr val="bg1"/>
          </a:solidFill>
        </p:spPr>
        <p:txBody>
          <a:bodyPr wrap="square" rtlCol="0">
            <a:spAutoFit/>
          </a:bodyPr>
          <a:lstStyle/>
          <a:p>
            <a:r>
              <a:rPr lang="es-CL" sz="2000" b="1" dirty="0">
                <a:solidFill>
                  <a:schemeClr val="tx1">
                    <a:lumMod val="75000"/>
                    <a:lumOff val="25000"/>
                  </a:schemeClr>
                </a:solidFill>
                <a:latin typeface="Agency FB" pitchFamily="34" charset="0"/>
                <a:cs typeface="Arial" pitchFamily="34" charset="0"/>
              </a:rPr>
              <a:t>Pene</a:t>
            </a:r>
          </a:p>
        </p:txBody>
      </p:sp>
      <p:sp>
        <p:nvSpPr>
          <p:cNvPr id="7" name="6 CuadroTexto"/>
          <p:cNvSpPr txBox="1"/>
          <p:nvPr/>
        </p:nvSpPr>
        <p:spPr>
          <a:xfrm>
            <a:off x="4139952" y="5661248"/>
            <a:ext cx="720080" cy="400110"/>
          </a:xfrm>
          <a:prstGeom prst="rect">
            <a:avLst/>
          </a:prstGeom>
          <a:solidFill>
            <a:schemeClr val="bg1"/>
          </a:solidFill>
        </p:spPr>
        <p:txBody>
          <a:bodyPr wrap="square" rtlCol="0">
            <a:spAutoFit/>
          </a:bodyPr>
          <a:lstStyle/>
          <a:p>
            <a:r>
              <a:rPr lang="es-CL" sz="2000" b="1" dirty="0">
                <a:solidFill>
                  <a:schemeClr val="tx1">
                    <a:lumMod val="75000"/>
                    <a:lumOff val="25000"/>
                  </a:schemeClr>
                </a:solidFill>
                <a:latin typeface="Agency FB" pitchFamily="34" charset="0"/>
                <a:cs typeface="Arial" pitchFamily="34" charset="0"/>
              </a:rPr>
              <a:t>Ano</a:t>
            </a:r>
          </a:p>
        </p:txBody>
      </p:sp>
      <p:sp>
        <p:nvSpPr>
          <p:cNvPr id="8" name="7 CuadroTexto"/>
          <p:cNvSpPr txBox="1"/>
          <p:nvPr/>
        </p:nvSpPr>
        <p:spPr>
          <a:xfrm>
            <a:off x="7164288" y="3978312"/>
            <a:ext cx="720080" cy="400110"/>
          </a:xfrm>
          <a:prstGeom prst="rect">
            <a:avLst/>
          </a:prstGeom>
          <a:solidFill>
            <a:schemeClr val="bg1"/>
          </a:solidFill>
        </p:spPr>
        <p:txBody>
          <a:bodyPr wrap="square" rtlCol="0">
            <a:spAutoFit/>
          </a:bodyPr>
          <a:lstStyle/>
          <a:p>
            <a:r>
              <a:rPr lang="es-CL" sz="2000" b="1" dirty="0">
                <a:solidFill>
                  <a:schemeClr val="tx1">
                    <a:lumMod val="75000"/>
                    <a:lumOff val="25000"/>
                  </a:schemeClr>
                </a:solidFill>
                <a:latin typeface="Agency FB" pitchFamily="34" charset="0"/>
                <a:cs typeface="Arial" pitchFamily="34" charset="0"/>
              </a:rPr>
              <a:t>Pene</a:t>
            </a:r>
          </a:p>
        </p:txBody>
      </p:sp>
      <p:sp>
        <p:nvSpPr>
          <p:cNvPr id="9" name="8 CuadroTexto"/>
          <p:cNvSpPr txBox="1"/>
          <p:nvPr/>
        </p:nvSpPr>
        <p:spPr>
          <a:xfrm>
            <a:off x="7668344" y="2708920"/>
            <a:ext cx="1224136" cy="707886"/>
          </a:xfrm>
          <a:prstGeom prst="rect">
            <a:avLst/>
          </a:prstGeom>
          <a:solidFill>
            <a:schemeClr val="bg1"/>
          </a:solidFill>
        </p:spPr>
        <p:txBody>
          <a:bodyPr wrap="square" rtlCol="0">
            <a:spAutoFit/>
          </a:bodyPr>
          <a:lstStyle/>
          <a:p>
            <a:r>
              <a:rPr lang="es-CL" sz="2000" b="1" dirty="0">
                <a:solidFill>
                  <a:schemeClr val="tx1">
                    <a:lumMod val="75000"/>
                    <a:lumOff val="25000"/>
                  </a:schemeClr>
                </a:solidFill>
                <a:latin typeface="Agency FB" pitchFamily="34" charset="0"/>
                <a:cs typeface="Arial" pitchFamily="34" charset="0"/>
              </a:rPr>
              <a:t>Cuerpos </a:t>
            </a:r>
          </a:p>
          <a:p>
            <a:r>
              <a:rPr lang="es-CL" sz="2000" b="1" dirty="0">
                <a:solidFill>
                  <a:schemeClr val="tx1">
                    <a:lumMod val="75000"/>
                    <a:lumOff val="25000"/>
                  </a:schemeClr>
                </a:solidFill>
                <a:latin typeface="Agency FB" pitchFamily="34" charset="0"/>
                <a:cs typeface="Arial" pitchFamily="34" charset="0"/>
              </a:rPr>
              <a:t>Cavernosos</a:t>
            </a:r>
          </a:p>
        </p:txBody>
      </p:sp>
      <p:sp>
        <p:nvSpPr>
          <p:cNvPr id="10" name="9 CuadroTexto"/>
          <p:cNvSpPr txBox="1"/>
          <p:nvPr/>
        </p:nvSpPr>
        <p:spPr>
          <a:xfrm>
            <a:off x="5940152" y="1293113"/>
            <a:ext cx="720080" cy="400110"/>
          </a:xfrm>
          <a:prstGeom prst="rect">
            <a:avLst/>
          </a:prstGeom>
          <a:solidFill>
            <a:schemeClr val="bg1"/>
          </a:solidFill>
        </p:spPr>
        <p:txBody>
          <a:bodyPr wrap="square" rtlCol="0">
            <a:spAutoFit/>
          </a:bodyPr>
          <a:lstStyle/>
          <a:p>
            <a:r>
              <a:rPr lang="es-CL" sz="2000" b="1" dirty="0">
                <a:solidFill>
                  <a:schemeClr val="tx1">
                    <a:lumMod val="75000"/>
                    <a:lumOff val="25000"/>
                  </a:schemeClr>
                </a:solidFill>
                <a:latin typeface="Agency FB" pitchFamily="34" charset="0"/>
                <a:cs typeface="Arial" pitchFamily="34" charset="0"/>
              </a:rPr>
              <a:t>Vejiga</a:t>
            </a:r>
          </a:p>
        </p:txBody>
      </p:sp>
    </p:spTree>
    <p:extLst>
      <p:ext uri="{BB962C8B-B14F-4D97-AF65-F5344CB8AC3E}">
        <p14:creationId xmlns:p14="http://schemas.microsoft.com/office/powerpoint/2010/main" val="182328885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5 Marcador de contenido"/>
          <p:cNvPicPr>
            <a:picLocks noGrp="1" noChangeAspect="1"/>
          </p:cNvPicPr>
          <p:nvPr>
            <p:ph idx="1"/>
          </p:nvPr>
        </p:nvPicPr>
        <p:blipFill>
          <a:blip r:embed="rId2">
            <a:extLst>
              <a:ext uri="{28A0092B-C50C-407E-A947-70E740481C1C}">
                <a14:useLocalDpi xmlns:a14="http://schemas.microsoft.com/office/drawing/2010/main"/>
              </a:ext>
            </a:extLst>
          </a:blip>
          <a:stretch>
            <a:fillRect/>
          </a:stretch>
        </p:blipFill>
        <p:spPr>
          <a:xfrm>
            <a:off x="0" y="721870"/>
            <a:ext cx="9144000" cy="6120680"/>
          </a:xfrm>
        </p:spPr>
      </p:pic>
      <p:sp>
        <p:nvSpPr>
          <p:cNvPr id="2" name="CuadroTexto 1">
            <a:extLst>
              <a:ext uri="{FF2B5EF4-FFF2-40B4-BE49-F238E27FC236}">
                <a16:creationId xmlns:a16="http://schemas.microsoft.com/office/drawing/2014/main" id="{B21E15F1-DC40-4FD9-BD5E-B75ED907939E}"/>
              </a:ext>
            </a:extLst>
          </p:cNvPr>
          <p:cNvSpPr txBox="1"/>
          <p:nvPr/>
        </p:nvSpPr>
        <p:spPr>
          <a:xfrm>
            <a:off x="827584" y="15450"/>
            <a:ext cx="7785651" cy="523220"/>
          </a:xfrm>
          <a:prstGeom prst="rect">
            <a:avLst/>
          </a:prstGeom>
          <a:noFill/>
        </p:spPr>
        <p:txBody>
          <a:bodyPr wrap="square" rtlCol="0">
            <a:spAutoFit/>
          </a:bodyPr>
          <a:lstStyle/>
          <a:p>
            <a:pPr algn="ctr"/>
            <a:r>
              <a:rPr lang="es-CL" sz="2800" b="1" dirty="0"/>
              <a:t>El testículo o gónada masculina por dentro.</a:t>
            </a:r>
          </a:p>
        </p:txBody>
      </p:sp>
    </p:spTree>
    <p:extLst>
      <p:ext uri="{BB962C8B-B14F-4D97-AF65-F5344CB8AC3E}">
        <p14:creationId xmlns:p14="http://schemas.microsoft.com/office/powerpoint/2010/main" val="3652420429"/>
      </p:ext>
    </p:extLst>
  </p:cSld>
  <p:clrMapOvr>
    <a:masterClrMapping/>
  </p:clrMapOvr>
  <p:transition spd="slow">
    <p:cove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4958"/>
            <a:ext cx="8229600" cy="1187279"/>
          </a:xfrm>
        </p:spPr>
        <p:txBody>
          <a:bodyPr anchor="b">
            <a:normAutofit/>
          </a:bodyPr>
          <a:lstStyle/>
          <a:p>
            <a:r>
              <a:rPr lang="es-CL" dirty="0"/>
              <a:t>Pene</a:t>
            </a:r>
          </a:p>
        </p:txBody>
      </p:sp>
      <p:pic>
        <p:nvPicPr>
          <p:cNvPr id="7" name="Marcador de contenido 6" descr="Imagen que contiene texto&#10;&#10;Descripción generada automáticamente">
            <a:extLst>
              <a:ext uri="{FF2B5EF4-FFF2-40B4-BE49-F238E27FC236}">
                <a16:creationId xmlns:a16="http://schemas.microsoft.com/office/drawing/2014/main" id="{3657DBB7-6A43-42A0-BAE9-9108F492EE0D}"/>
              </a:ext>
            </a:extLst>
          </p:cNvPr>
          <p:cNvPicPr>
            <a:picLocks noGrp="1" noChangeAspect="1"/>
          </p:cNvPicPr>
          <p:nvPr>
            <p:ph idx="1"/>
          </p:nvPr>
        </p:nvPicPr>
        <p:blipFill>
          <a:blip r:embed="rId2"/>
          <a:stretch>
            <a:fillRect/>
          </a:stretch>
        </p:blipFill>
        <p:spPr>
          <a:xfrm>
            <a:off x="3347864" y="1192238"/>
            <a:ext cx="5616624" cy="5660804"/>
          </a:xfrm>
          <a:prstGeom prst="rect">
            <a:avLst/>
          </a:prstGeom>
          <a:noFill/>
        </p:spPr>
      </p:pic>
      <p:sp>
        <p:nvSpPr>
          <p:cNvPr id="8" name="CuadroTexto 7">
            <a:extLst>
              <a:ext uri="{FF2B5EF4-FFF2-40B4-BE49-F238E27FC236}">
                <a16:creationId xmlns:a16="http://schemas.microsoft.com/office/drawing/2014/main" id="{36AE0205-F0E9-471A-A645-BFE2A4D97D9A}"/>
              </a:ext>
            </a:extLst>
          </p:cNvPr>
          <p:cNvSpPr txBox="1"/>
          <p:nvPr/>
        </p:nvSpPr>
        <p:spPr>
          <a:xfrm>
            <a:off x="457200" y="3068960"/>
            <a:ext cx="2808312" cy="1200329"/>
          </a:xfrm>
          <a:prstGeom prst="rect">
            <a:avLst/>
          </a:prstGeom>
          <a:noFill/>
        </p:spPr>
        <p:txBody>
          <a:bodyPr wrap="square" rtlCol="0">
            <a:spAutoFit/>
          </a:bodyPr>
          <a:lstStyle/>
          <a:p>
            <a:pPr algn="just"/>
            <a:r>
              <a:rPr lang="es-CL" sz="2400" dirty="0"/>
              <a:t>El pene humano consta de las siguientes partes</a:t>
            </a:r>
            <a:r>
              <a:rPr lang="es-CL" dirty="0"/>
              <a:t>.</a:t>
            </a:r>
          </a:p>
        </p:txBody>
      </p:sp>
      <p:sp>
        <p:nvSpPr>
          <p:cNvPr id="3" name="2 CuadroTexto"/>
          <p:cNvSpPr txBox="1"/>
          <p:nvPr/>
        </p:nvSpPr>
        <p:spPr>
          <a:xfrm>
            <a:off x="5652120" y="5733256"/>
            <a:ext cx="1872208" cy="707886"/>
          </a:xfrm>
          <a:prstGeom prst="rect">
            <a:avLst/>
          </a:prstGeom>
          <a:solidFill>
            <a:schemeClr val="bg1"/>
          </a:solidFill>
        </p:spPr>
        <p:txBody>
          <a:bodyPr wrap="square" rtlCol="0">
            <a:spAutoFit/>
          </a:bodyPr>
          <a:lstStyle/>
          <a:p>
            <a:r>
              <a:rPr lang="es-CL" sz="2000" b="1" dirty="0">
                <a:solidFill>
                  <a:schemeClr val="tx1">
                    <a:lumMod val="75000"/>
                    <a:lumOff val="25000"/>
                  </a:schemeClr>
                </a:solidFill>
                <a:latin typeface="Agency FB" pitchFamily="34" charset="0"/>
                <a:cs typeface="Arial" pitchFamily="34" charset="0"/>
              </a:rPr>
              <a:t>Células de músculo </a:t>
            </a:r>
          </a:p>
          <a:p>
            <a:r>
              <a:rPr lang="es-CL" sz="2000" b="1" dirty="0">
                <a:solidFill>
                  <a:schemeClr val="tx1">
                    <a:lumMod val="75000"/>
                    <a:lumOff val="25000"/>
                  </a:schemeClr>
                </a:solidFill>
                <a:latin typeface="Agency FB" pitchFamily="34" charset="0"/>
                <a:cs typeface="Arial" pitchFamily="34" charset="0"/>
              </a:rPr>
              <a:t>liso</a:t>
            </a:r>
          </a:p>
        </p:txBody>
      </p:sp>
    </p:spTree>
    <p:extLst>
      <p:ext uri="{BB962C8B-B14F-4D97-AF65-F5344CB8AC3E}">
        <p14:creationId xmlns:p14="http://schemas.microsoft.com/office/powerpoint/2010/main" val="4002117182"/>
      </p:ext>
    </p:extLst>
  </p:cSld>
  <p:clrMapOvr>
    <a:masterClrMapping/>
  </p:clrMapOvr>
  <p:transition spd="slow">
    <p:wip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5 Marcador de contenido"/>
          <p:cNvPicPr>
            <a:picLocks noGrp="1" noChangeAspect="1"/>
          </p:cNvPicPr>
          <p:nvPr>
            <p:ph idx="1"/>
          </p:nvPr>
        </p:nvPicPr>
        <p:blipFill>
          <a:blip r:embed="rId2">
            <a:extLst>
              <a:ext uri="{28A0092B-C50C-407E-A947-70E740481C1C}">
                <a14:useLocalDpi xmlns:a14="http://schemas.microsoft.com/office/drawing/2010/main"/>
              </a:ext>
            </a:extLst>
          </a:blip>
          <a:stretch>
            <a:fillRect/>
          </a:stretch>
        </p:blipFill>
        <p:spPr>
          <a:xfrm>
            <a:off x="53752" y="1844824"/>
            <a:ext cx="9036496" cy="5133129"/>
          </a:xfrm>
        </p:spPr>
      </p:pic>
      <p:sp>
        <p:nvSpPr>
          <p:cNvPr id="2" name="CuadroTexto 1">
            <a:extLst>
              <a:ext uri="{FF2B5EF4-FFF2-40B4-BE49-F238E27FC236}">
                <a16:creationId xmlns:a16="http://schemas.microsoft.com/office/drawing/2014/main" id="{A49137C5-FF4A-425C-B8E4-F713A5282A51}"/>
              </a:ext>
            </a:extLst>
          </p:cNvPr>
          <p:cNvSpPr txBox="1"/>
          <p:nvPr/>
        </p:nvSpPr>
        <p:spPr>
          <a:xfrm>
            <a:off x="431540" y="116632"/>
            <a:ext cx="8388932" cy="1569660"/>
          </a:xfrm>
          <a:prstGeom prst="rect">
            <a:avLst/>
          </a:prstGeom>
          <a:noFill/>
        </p:spPr>
        <p:txBody>
          <a:bodyPr wrap="square" rtlCol="0">
            <a:spAutoFit/>
          </a:bodyPr>
          <a:lstStyle/>
          <a:p>
            <a:pPr algn="just"/>
            <a:r>
              <a:rPr lang="es-CL" sz="2400" dirty="0"/>
              <a:t>Así como en el caso de la mujer que puede desarrollar con el tiempo enfermedades cancerígenas en el útero y en las mamas, el hombre también puede desarrollar cáncer en la próstata.</a:t>
            </a:r>
          </a:p>
        </p:txBody>
      </p:sp>
      <p:cxnSp>
        <p:nvCxnSpPr>
          <p:cNvPr id="4" name="Conector recto de flecha 3">
            <a:extLst>
              <a:ext uri="{FF2B5EF4-FFF2-40B4-BE49-F238E27FC236}">
                <a16:creationId xmlns:a16="http://schemas.microsoft.com/office/drawing/2014/main" id="{36906339-EB14-4E1E-9ED0-6982A94F6F1F}"/>
              </a:ext>
            </a:extLst>
          </p:cNvPr>
          <p:cNvCxnSpPr/>
          <p:nvPr/>
        </p:nvCxnSpPr>
        <p:spPr>
          <a:xfrm flipH="1">
            <a:off x="7452320" y="1268760"/>
            <a:ext cx="216024" cy="2448272"/>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1217875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8186467-14E3-4441-A60E-E79B9EE1FB3A}"/>
              </a:ext>
            </a:extLst>
          </p:cNvPr>
          <p:cNvSpPr>
            <a:spLocks noGrp="1"/>
          </p:cNvSpPr>
          <p:nvPr>
            <p:ph type="title"/>
          </p:nvPr>
        </p:nvSpPr>
        <p:spPr>
          <a:xfrm>
            <a:off x="457200" y="0"/>
            <a:ext cx="8229600" cy="1368153"/>
          </a:xfrm>
        </p:spPr>
        <p:txBody>
          <a:bodyPr/>
          <a:lstStyle/>
          <a:p>
            <a:r>
              <a:rPr lang="es-CL" sz="3200" dirty="0"/>
              <a:t>Funciones de los órganos del sistema reproductor masculino.</a:t>
            </a:r>
          </a:p>
        </p:txBody>
      </p:sp>
      <p:pic>
        <p:nvPicPr>
          <p:cNvPr id="4" name="Picture 4">
            <a:extLst>
              <a:ext uri="{FF2B5EF4-FFF2-40B4-BE49-F238E27FC236}">
                <a16:creationId xmlns:a16="http://schemas.microsoft.com/office/drawing/2014/main" id="{FED53D20-20C1-4D55-B06C-2E4776801CEE}"/>
              </a:ext>
            </a:extLst>
          </p:cNvPr>
          <p:cNvPicPr>
            <a:picLocks noGrp="1" noChangeAspect="1" noChangeArrowheads="1"/>
          </p:cNvPicPr>
          <p:nvPr>
            <p:ph idx="1"/>
          </p:nvPr>
        </p:nvPicPr>
        <p:blipFill rotWithShape="1">
          <a:blip r:embed="rId2" cstate="screen">
            <a:extLst>
              <a:ext uri="{28A0092B-C50C-407E-A947-70E740481C1C}">
                <a14:useLocalDpi xmlns:a14="http://schemas.microsoft.com/office/drawing/2010/main"/>
              </a:ext>
            </a:extLst>
          </a:blip>
          <a:srcRect/>
          <a:stretch/>
        </p:blipFill>
        <p:spPr bwMode="auto">
          <a:xfrm>
            <a:off x="13110" y="1628800"/>
            <a:ext cx="6110418" cy="465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EL BLOG DE RAMÓN: Thinglik del aparato reproductor masculino">
            <a:extLst>
              <a:ext uri="{FF2B5EF4-FFF2-40B4-BE49-F238E27FC236}">
                <a16:creationId xmlns:a16="http://schemas.microsoft.com/office/drawing/2014/main" id="{DBF1D937-216D-4E8B-ABE4-F9AB2C23A9CF}"/>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5796136" y="3081194"/>
            <a:ext cx="3240361" cy="3384375"/>
          </a:xfrm>
          <a:prstGeom prst="rect">
            <a:avLst/>
          </a:prstGeom>
          <a:noFill/>
          <a:extLst>
            <a:ext uri="{909E8E84-426E-40DD-AFC4-6F175D3DCCD1}">
              <a14:hiddenFill xmlns:a14="http://schemas.microsoft.com/office/drawing/2010/main">
                <a:solidFill>
                  <a:srgbClr val="FFFFFF"/>
                </a:solidFill>
              </a14:hiddenFill>
            </a:ext>
          </a:extLst>
        </p:spPr>
      </p:pic>
      <p:cxnSp>
        <p:nvCxnSpPr>
          <p:cNvPr id="7" name="Conector: angular 6">
            <a:extLst>
              <a:ext uri="{FF2B5EF4-FFF2-40B4-BE49-F238E27FC236}">
                <a16:creationId xmlns:a16="http://schemas.microsoft.com/office/drawing/2014/main" id="{DE864520-CE7C-4A31-BDCF-4936395CD63D}"/>
              </a:ext>
            </a:extLst>
          </p:cNvPr>
          <p:cNvCxnSpPr>
            <a:cxnSpLocks/>
          </p:cNvCxnSpPr>
          <p:nvPr/>
        </p:nvCxnSpPr>
        <p:spPr>
          <a:xfrm rot="10800000">
            <a:off x="107504" y="2348880"/>
            <a:ext cx="6552728" cy="3576630"/>
          </a:xfrm>
          <a:prstGeom prst="bentConnector3">
            <a:avLst>
              <a:gd name="adj1" fmla="val 100236"/>
            </a:avLst>
          </a:prstGeom>
          <a:ln w="76200">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32799716"/>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3" name="Picture 5"/>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107504" y="4293096"/>
            <a:ext cx="9036496" cy="2564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EL BLOG DE RAMÓN: Thinglik del aparato reproductor masculino">
            <a:extLst>
              <a:ext uri="{FF2B5EF4-FFF2-40B4-BE49-F238E27FC236}">
                <a16:creationId xmlns:a16="http://schemas.microsoft.com/office/drawing/2014/main" id="{B86F1DCE-39E6-46E9-9612-7E4054715000}"/>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3016932" y="116632"/>
            <a:ext cx="3499284" cy="3672408"/>
          </a:xfrm>
          <a:prstGeom prst="rect">
            <a:avLst/>
          </a:prstGeom>
          <a:noFill/>
          <a:extLst>
            <a:ext uri="{909E8E84-426E-40DD-AFC4-6F175D3DCCD1}">
              <a14:hiddenFill xmlns:a14="http://schemas.microsoft.com/office/drawing/2010/main">
                <a:solidFill>
                  <a:srgbClr val="FFFFFF"/>
                </a:solidFill>
              </a14:hiddenFill>
            </a:ext>
          </a:extLst>
        </p:spPr>
      </p:pic>
      <p:cxnSp>
        <p:nvCxnSpPr>
          <p:cNvPr id="7" name="Conector recto de flecha 6">
            <a:extLst>
              <a:ext uri="{FF2B5EF4-FFF2-40B4-BE49-F238E27FC236}">
                <a16:creationId xmlns:a16="http://schemas.microsoft.com/office/drawing/2014/main" id="{5A9AD5F4-E23A-41BF-8456-94776EB1D0AA}"/>
              </a:ext>
            </a:extLst>
          </p:cNvPr>
          <p:cNvCxnSpPr/>
          <p:nvPr/>
        </p:nvCxnSpPr>
        <p:spPr>
          <a:xfrm flipH="1">
            <a:off x="1979712" y="2852936"/>
            <a:ext cx="2088232" cy="1656184"/>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4516747"/>
      </p:ext>
    </p:extLst>
  </p:cSld>
  <p:clrMapOvr>
    <a:masterClrMapping/>
  </p:clrMapOvr>
  <p:transition spd="slow">
    <p:fade/>
  </p:transition>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jecutivo">
  <a:themeElements>
    <a:clrScheme name="Ejecutivo">
      <a:dk1>
        <a:sysClr val="windowText" lastClr="000000"/>
      </a:dk1>
      <a:lt1>
        <a:sysClr val="window" lastClr="FFFFFF"/>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fontScheme name="Ejecutivo">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Ejecutiv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234</TotalTime>
  <Words>362</Words>
  <Application>Microsoft Office PowerPoint</Application>
  <PresentationFormat>Presentación en pantalla (4:3)</PresentationFormat>
  <Paragraphs>37</Paragraphs>
  <Slides>25</Slides>
  <Notes>0</Notes>
  <HiddenSlides>0</HiddenSlides>
  <MMClips>0</MMClips>
  <ScaleCrop>false</ScaleCrop>
  <HeadingPairs>
    <vt:vector size="6" baseType="variant">
      <vt:variant>
        <vt:lpstr>Fuentes usadas</vt:lpstr>
      </vt:variant>
      <vt:variant>
        <vt:i4>6</vt:i4>
      </vt:variant>
      <vt:variant>
        <vt:lpstr>Tema</vt:lpstr>
      </vt:variant>
      <vt:variant>
        <vt:i4>1</vt:i4>
      </vt:variant>
      <vt:variant>
        <vt:lpstr>Títulos de diapositiva</vt:lpstr>
      </vt:variant>
      <vt:variant>
        <vt:i4>25</vt:i4>
      </vt:variant>
    </vt:vector>
  </HeadingPairs>
  <TitlesOfParts>
    <vt:vector size="32" baseType="lpstr">
      <vt:lpstr>Agency FB</vt:lpstr>
      <vt:lpstr>Arial</vt:lpstr>
      <vt:lpstr>Candara</vt:lpstr>
      <vt:lpstr>Century Gothic</vt:lpstr>
      <vt:lpstr>Courier New</vt:lpstr>
      <vt:lpstr>Palatino Linotype</vt:lpstr>
      <vt:lpstr>Ejecutivo</vt:lpstr>
      <vt:lpstr>Sistema reproductor y ciclo sexual</vt:lpstr>
      <vt:lpstr>¿Cómo se organizan los seres vivos?</vt:lpstr>
      <vt:lpstr>Qué es un sistema</vt:lpstr>
      <vt:lpstr>Presentación de PowerPoint</vt:lpstr>
      <vt:lpstr>Presentación de PowerPoint</vt:lpstr>
      <vt:lpstr>Pene</vt:lpstr>
      <vt:lpstr>Presentación de PowerPoint</vt:lpstr>
      <vt:lpstr>Funciones de los órganos del sistema reproductor masculino.</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Estructura de un ovocito</vt:lpstr>
      <vt:lpstr>Presentación de PowerPoint</vt:lpstr>
      <vt:lpstr>Presentación de PowerPoint</vt:lpstr>
      <vt:lpstr>Desarrollo embrionario </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Sistema reproductor y ciclo sexual</dc:title>
  <dc:creator>PABLO OREL VERDUGO VERDEJO</dc:creator>
  <cp:lastModifiedBy>PABLO OREL VERDUGO VERDEJO</cp:lastModifiedBy>
  <cp:revision>21</cp:revision>
  <dcterms:created xsi:type="dcterms:W3CDTF">2020-06-14T23:11:58Z</dcterms:created>
  <dcterms:modified xsi:type="dcterms:W3CDTF">2020-08-17T01:57:41Z</dcterms:modified>
</cp:coreProperties>
</file>